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media/image22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8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309" r:id="rId2"/>
    <p:sldId id="257" r:id="rId3"/>
    <p:sldId id="260" r:id="rId4"/>
    <p:sldId id="374" r:id="rId5"/>
    <p:sldId id="273" r:id="rId6"/>
    <p:sldId id="362" r:id="rId7"/>
    <p:sldId id="261" r:id="rId8"/>
    <p:sldId id="262" r:id="rId9"/>
    <p:sldId id="277" r:id="rId10"/>
    <p:sldId id="263" r:id="rId11"/>
    <p:sldId id="373" r:id="rId12"/>
    <p:sldId id="264" r:id="rId13"/>
    <p:sldId id="283" r:id="rId14"/>
    <p:sldId id="284" r:id="rId15"/>
    <p:sldId id="270" r:id="rId16"/>
    <p:sldId id="280" r:id="rId17"/>
    <p:sldId id="265" r:id="rId18"/>
    <p:sldId id="281" r:id="rId19"/>
    <p:sldId id="271" r:id="rId20"/>
    <p:sldId id="269" r:id="rId21"/>
    <p:sldId id="282" r:id="rId22"/>
    <p:sldId id="267" r:id="rId23"/>
    <p:sldId id="329" r:id="rId24"/>
    <p:sldId id="371" r:id="rId25"/>
    <p:sldId id="268" r:id="rId26"/>
    <p:sldId id="259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272" r:id="rId36"/>
    <p:sldId id="372" r:id="rId37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entury Schoolbook" panose="02040604050505020304" pitchFamily="18" charset="0"/>
      <p:regular r:id="rId44"/>
      <p:bold r:id="rId45"/>
      <p:italic r:id="rId46"/>
      <p:boldItalic r:id="rId47"/>
    </p:embeddedFont>
    <p:embeddedFont>
      <p:font typeface="Helvetica" panose="020B0604020202020204" pitchFamily="34" charset="0"/>
      <p:regular r:id="rId48"/>
      <p:bold r:id="rId49"/>
      <p:italic r:id="rId50"/>
      <p:boldItalic r:id="rId51"/>
    </p:embeddedFont>
    <p:embeddedFont>
      <p:font typeface="Trebuchet MS" panose="020B0603020202020204" pitchFamily="34" charset="0"/>
      <p:regular r:id="rId52"/>
      <p:bold r:id="rId53"/>
      <p:italic r:id="rId54"/>
      <p:boldItalic r:id="rId55"/>
    </p:embeddedFont>
    <p:embeddedFont>
      <p:font typeface="Tw Cen MT Condensed Extra Bold" panose="020B0803020202020204" pitchFamily="34" charset="0"/>
      <p:regular r:id="rId56"/>
    </p:embeddedFont>
    <p:embeddedFont>
      <p:font typeface="Wingdings 2" panose="05020102010507070707" pitchFamily="18" charset="2"/>
      <p:regular r:id="rId5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81A"/>
    <a:srgbClr val="FF6600"/>
    <a:srgbClr val="FF00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F8D5F9-5299-45A4-A704-191E25A287F8}" v="126" dt="2022-09-06T16:16:04.6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81" autoAdjust="0"/>
    <p:restoredTop sz="99671" autoAdjust="0"/>
  </p:normalViewPr>
  <p:slideViewPr>
    <p:cSldViewPr>
      <p:cViewPr varScale="1">
        <p:scale>
          <a:sx n="83" d="100"/>
          <a:sy n="83" d="100"/>
        </p:scale>
        <p:origin x="1646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ming, Carisa" userId="df63bce7-3279-4508-a1a5-9a543f801f5e" providerId="ADAL" clId="{A4F8D5F9-5299-45A4-A704-191E25A287F8}"/>
    <pc:docChg chg="undo custSel addSld delSld modSld">
      <pc:chgData name="Ramming, Carisa" userId="df63bce7-3279-4508-a1a5-9a543f801f5e" providerId="ADAL" clId="{A4F8D5F9-5299-45A4-A704-191E25A287F8}" dt="2022-09-06T18:39:54.569" v="549" actId="255"/>
      <pc:docMkLst>
        <pc:docMk/>
      </pc:docMkLst>
      <pc:sldChg chg="addSp delSp modSp add mod modAnim">
        <pc:chgData name="Ramming, Carisa" userId="df63bce7-3279-4508-a1a5-9a543f801f5e" providerId="ADAL" clId="{A4F8D5F9-5299-45A4-A704-191E25A287F8}" dt="2022-09-06T14:48:18.407" v="461" actId="255"/>
        <pc:sldMkLst>
          <pc:docMk/>
          <pc:sldMk cId="1291199778" sldId="257"/>
        </pc:sldMkLst>
        <pc:spChg chg="del">
          <ac:chgData name="Ramming, Carisa" userId="df63bce7-3279-4508-a1a5-9a543f801f5e" providerId="ADAL" clId="{A4F8D5F9-5299-45A4-A704-191E25A287F8}" dt="2022-09-06T12:11:08.999" v="42" actId="478"/>
          <ac:spMkLst>
            <pc:docMk/>
            <pc:sldMk cId="1291199778" sldId="257"/>
            <ac:spMk id="2" creationId="{00000000-0000-0000-0000-000000000000}"/>
          </ac:spMkLst>
        </pc:spChg>
        <pc:spChg chg="mod">
          <ac:chgData name="Ramming, Carisa" userId="df63bce7-3279-4508-a1a5-9a543f801f5e" providerId="ADAL" clId="{A4F8D5F9-5299-45A4-A704-191E25A287F8}" dt="2022-09-06T14:48:18.407" v="461" actId="255"/>
          <ac:spMkLst>
            <pc:docMk/>
            <pc:sldMk cId="1291199778" sldId="257"/>
            <ac:spMk id="3" creationId="{00000000-0000-0000-0000-000000000000}"/>
          </ac:spMkLst>
        </pc:spChg>
        <pc:spChg chg="add del mod">
          <ac:chgData name="Ramming, Carisa" userId="df63bce7-3279-4508-a1a5-9a543f801f5e" providerId="ADAL" clId="{A4F8D5F9-5299-45A4-A704-191E25A287F8}" dt="2022-09-06T12:11:16.251" v="43" actId="478"/>
          <ac:spMkLst>
            <pc:docMk/>
            <pc:sldMk cId="1291199778" sldId="257"/>
            <ac:spMk id="6" creationId="{5F730B65-B7CA-394D-89D8-F607316EF617}"/>
          </ac:spMkLst>
        </pc:spChg>
        <pc:spChg chg="add del mod">
          <ac:chgData name="Ramming, Carisa" userId="df63bce7-3279-4508-a1a5-9a543f801f5e" providerId="ADAL" clId="{A4F8D5F9-5299-45A4-A704-191E25A287F8}" dt="2022-09-06T12:11:54.105" v="48" actId="478"/>
          <ac:spMkLst>
            <pc:docMk/>
            <pc:sldMk cId="1291199778" sldId="257"/>
            <ac:spMk id="7" creationId="{A75A797D-C4DC-15E6-A5B9-00D54F83AB5D}"/>
          </ac:spMkLst>
        </pc:spChg>
        <pc:spChg chg="add del mod">
          <ac:chgData name="Ramming, Carisa" userId="df63bce7-3279-4508-a1a5-9a543f801f5e" providerId="ADAL" clId="{A4F8D5F9-5299-45A4-A704-191E25A287F8}" dt="2022-09-06T12:11:49.078" v="47" actId="478"/>
          <ac:spMkLst>
            <pc:docMk/>
            <pc:sldMk cId="1291199778" sldId="257"/>
            <ac:spMk id="8" creationId="{931812A2-E322-8E4D-5A99-2C1BA7D323C7}"/>
          </ac:spMkLst>
        </pc:spChg>
        <pc:spChg chg="add del mod">
          <ac:chgData name="Ramming, Carisa" userId="df63bce7-3279-4508-a1a5-9a543f801f5e" providerId="ADAL" clId="{A4F8D5F9-5299-45A4-A704-191E25A287F8}" dt="2022-09-06T13:14:56.493" v="165" actId="478"/>
          <ac:spMkLst>
            <pc:docMk/>
            <pc:sldMk cId="1291199778" sldId="257"/>
            <ac:spMk id="11" creationId="{2C938F39-E3D6-6BDF-BB42-B34FEDE170AF}"/>
          </ac:spMkLst>
        </pc:spChg>
        <pc:picChg chg="mod">
          <ac:chgData name="Ramming, Carisa" userId="df63bce7-3279-4508-a1a5-9a543f801f5e" providerId="ADAL" clId="{A4F8D5F9-5299-45A4-A704-191E25A287F8}" dt="2022-09-06T13:27:43.414" v="234" actId="1076"/>
          <ac:picMkLst>
            <pc:docMk/>
            <pc:sldMk cId="1291199778" sldId="257"/>
            <ac:picMk id="5" creationId="{00000000-0000-0000-0000-000000000000}"/>
          </ac:picMkLst>
        </pc:picChg>
        <pc:picChg chg="add del mod">
          <ac:chgData name="Ramming, Carisa" userId="df63bce7-3279-4508-a1a5-9a543f801f5e" providerId="ADAL" clId="{A4F8D5F9-5299-45A4-A704-191E25A287F8}" dt="2022-09-06T12:11:49.078" v="47" actId="478"/>
          <ac:picMkLst>
            <pc:docMk/>
            <pc:sldMk cId="1291199778" sldId="257"/>
            <ac:picMk id="9" creationId="{CD11804A-1189-344E-8459-69C9D3CEB305}"/>
          </ac:picMkLst>
        </pc:picChg>
        <pc:picChg chg="add del mod">
          <ac:chgData name="Ramming, Carisa" userId="df63bce7-3279-4508-a1a5-9a543f801f5e" providerId="ADAL" clId="{A4F8D5F9-5299-45A4-A704-191E25A287F8}" dt="2022-09-06T12:11:49.078" v="47" actId="478"/>
          <ac:picMkLst>
            <pc:docMk/>
            <pc:sldMk cId="1291199778" sldId="257"/>
            <ac:picMk id="10" creationId="{31C1773A-C659-1DCA-11A7-3832C99875B0}"/>
          </ac:picMkLst>
        </pc:picChg>
        <pc:picChg chg="add mod">
          <ac:chgData name="Ramming, Carisa" userId="df63bce7-3279-4508-a1a5-9a543f801f5e" providerId="ADAL" clId="{A4F8D5F9-5299-45A4-A704-191E25A287F8}" dt="2022-09-06T12:11:54.824" v="49"/>
          <ac:picMkLst>
            <pc:docMk/>
            <pc:sldMk cId="1291199778" sldId="257"/>
            <ac:picMk id="12" creationId="{A8211BBD-5E4F-7E00-C86A-70D7BA66E2F7}"/>
          </ac:picMkLst>
        </pc:picChg>
        <pc:picChg chg="add mod">
          <ac:chgData name="Ramming, Carisa" userId="df63bce7-3279-4508-a1a5-9a543f801f5e" providerId="ADAL" clId="{A4F8D5F9-5299-45A4-A704-191E25A287F8}" dt="2022-09-06T12:11:54.824" v="49"/>
          <ac:picMkLst>
            <pc:docMk/>
            <pc:sldMk cId="1291199778" sldId="257"/>
            <ac:picMk id="13" creationId="{B6085E91-961C-A744-31FE-925BA8E54848}"/>
          </ac:picMkLst>
        </pc:picChg>
        <pc:cxnChg chg="add mod">
          <ac:chgData name="Ramming, Carisa" userId="df63bce7-3279-4508-a1a5-9a543f801f5e" providerId="ADAL" clId="{A4F8D5F9-5299-45A4-A704-191E25A287F8}" dt="2022-09-06T13:27:20.100" v="230"/>
          <ac:cxnSpMkLst>
            <pc:docMk/>
            <pc:sldMk cId="1291199778" sldId="257"/>
            <ac:cxnSpMk id="14" creationId="{02BDBE82-9FEE-09F6-5C45-1EB286D75031}"/>
          </ac:cxnSpMkLst>
        </pc:cxnChg>
      </pc:sldChg>
      <pc:sldChg chg="addSp delSp modSp del mod delAnim">
        <pc:chgData name="Ramming, Carisa" userId="df63bce7-3279-4508-a1a5-9a543f801f5e" providerId="ADAL" clId="{A4F8D5F9-5299-45A4-A704-191E25A287F8}" dt="2022-09-06T12:12:03.573" v="51" actId="47"/>
        <pc:sldMkLst>
          <pc:docMk/>
          <pc:sldMk cId="370686811" sldId="258"/>
        </pc:sldMkLst>
        <pc:spChg chg="del">
          <ac:chgData name="Ramming, Carisa" userId="df63bce7-3279-4508-a1a5-9a543f801f5e" providerId="ADAL" clId="{A4F8D5F9-5299-45A4-A704-191E25A287F8}" dt="2022-09-06T12:10:26.783" v="34" actId="478"/>
          <ac:spMkLst>
            <pc:docMk/>
            <pc:sldMk cId="370686811" sldId="258"/>
            <ac:spMk id="3" creationId="{00000000-0000-0000-0000-000000000000}"/>
          </ac:spMkLst>
        </pc:spChg>
        <pc:spChg chg="mod">
          <ac:chgData name="Ramming, Carisa" userId="df63bce7-3279-4508-a1a5-9a543f801f5e" providerId="ADAL" clId="{A4F8D5F9-5299-45A4-A704-191E25A287F8}" dt="2022-09-06T12:10:23.134" v="33" actId="20577"/>
          <ac:spMkLst>
            <pc:docMk/>
            <pc:sldMk cId="370686811" sldId="258"/>
            <ac:spMk id="4" creationId="{9EB42C18-CFEE-62A0-B5EB-D5E2980423C8}"/>
          </ac:spMkLst>
        </pc:spChg>
        <pc:spChg chg="add del mod">
          <ac:chgData name="Ramming, Carisa" userId="df63bce7-3279-4508-a1a5-9a543f801f5e" providerId="ADAL" clId="{A4F8D5F9-5299-45A4-A704-191E25A287F8}" dt="2022-09-06T12:10:29.914" v="35" actId="478"/>
          <ac:spMkLst>
            <pc:docMk/>
            <pc:sldMk cId="370686811" sldId="258"/>
            <ac:spMk id="8" creationId="{2EB6C627-B5F6-C9AC-EC1C-D1B5BE65B33C}"/>
          </ac:spMkLst>
        </pc:spChg>
      </pc:sldChg>
      <pc:sldChg chg="add del">
        <pc:chgData name="Ramming, Carisa" userId="df63bce7-3279-4508-a1a5-9a543f801f5e" providerId="ADAL" clId="{A4F8D5F9-5299-45A4-A704-191E25A287F8}" dt="2022-09-06T12:15:41.333" v="103"/>
        <pc:sldMkLst>
          <pc:docMk/>
          <pc:sldMk cId="0" sldId="259"/>
        </pc:sldMkLst>
      </pc:sldChg>
      <pc:sldChg chg="addSp delSp modSp add mod modAnim">
        <pc:chgData name="Ramming, Carisa" userId="df63bce7-3279-4508-a1a5-9a543f801f5e" providerId="ADAL" clId="{A4F8D5F9-5299-45A4-A704-191E25A287F8}" dt="2022-09-06T16:16:45.571" v="530" actId="255"/>
        <pc:sldMkLst>
          <pc:docMk/>
          <pc:sldMk cId="1852427327" sldId="260"/>
        </pc:sldMkLst>
        <pc:spChg chg="mod">
          <ac:chgData name="Ramming, Carisa" userId="df63bce7-3279-4508-a1a5-9a543f801f5e" providerId="ADAL" clId="{A4F8D5F9-5299-45A4-A704-191E25A287F8}" dt="2022-09-06T13:21:21.194" v="179" actId="1076"/>
          <ac:spMkLst>
            <pc:docMk/>
            <pc:sldMk cId="1852427327" sldId="260"/>
            <ac:spMk id="2" creationId="{00000000-0000-0000-0000-000000000000}"/>
          </ac:spMkLst>
        </pc:spChg>
        <pc:spChg chg="mod">
          <ac:chgData name="Ramming, Carisa" userId="df63bce7-3279-4508-a1a5-9a543f801f5e" providerId="ADAL" clId="{A4F8D5F9-5299-45A4-A704-191E25A287F8}" dt="2022-09-06T16:16:45.571" v="530" actId="255"/>
          <ac:spMkLst>
            <pc:docMk/>
            <pc:sldMk cId="1852427327" sldId="260"/>
            <ac:spMk id="3" creationId="{00000000-0000-0000-0000-000000000000}"/>
          </ac:spMkLst>
        </pc:spChg>
        <pc:spChg chg="add del mod">
          <ac:chgData name="Ramming, Carisa" userId="df63bce7-3279-4508-a1a5-9a543f801f5e" providerId="ADAL" clId="{A4F8D5F9-5299-45A4-A704-191E25A287F8}" dt="2022-09-06T13:15:03.901" v="166" actId="478"/>
          <ac:spMkLst>
            <pc:docMk/>
            <pc:sldMk cId="1852427327" sldId="260"/>
            <ac:spMk id="5" creationId="{AC1DB97C-BFCA-1BFC-B905-A8A00ACC9C26}"/>
          </ac:spMkLst>
        </pc:spChg>
        <pc:spChg chg="add mod">
          <ac:chgData name="Ramming, Carisa" userId="df63bce7-3279-4508-a1a5-9a543f801f5e" providerId="ADAL" clId="{A4F8D5F9-5299-45A4-A704-191E25A287F8}" dt="2022-09-06T13:15:05.042" v="167"/>
          <ac:spMkLst>
            <pc:docMk/>
            <pc:sldMk cId="1852427327" sldId="260"/>
            <ac:spMk id="8" creationId="{DF6A069E-189D-00B4-1955-B2DF50A0DCCB}"/>
          </ac:spMkLst>
        </pc:spChg>
        <pc:picChg chg="ord">
          <ac:chgData name="Ramming, Carisa" userId="df63bce7-3279-4508-a1a5-9a543f801f5e" providerId="ADAL" clId="{A4F8D5F9-5299-45A4-A704-191E25A287F8}" dt="2022-09-06T13:27:54.178" v="236" actId="166"/>
          <ac:picMkLst>
            <pc:docMk/>
            <pc:sldMk cId="1852427327" sldId="260"/>
            <ac:picMk id="4" creationId="{00000000-0000-0000-0000-000000000000}"/>
          </ac:picMkLst>
        </pc:picChg>
        <pc:picChg chg="add mod">
          <ac:chgData name="Ramming, Carisa" userId="df63bce7-3279-4508-a1a5-9a543f801f5e" providerId="ADAL" clId="{A4F8D5F9-5299-45A4-A704-191E25A287F8}" dt="2022-09-06T12:11:59.192" v="50"/>
          <ac:picMkLst>
            <pc:docMk/>
            <pc:sldMk cId="1852427327" sldId="260"/>
            <ac:picMk id="6" creationId="{D2E57AB5-4371-07C3-F3A0-1986BBD48A0F}"/>
          </ac:picMkLst>
        </pc:picChg>
        <pc:picChg chg="add mod">
          <ac:chgData name="Ramming, Carisa" userId="df63bce7-3279-4508-a1a5-9a543f801f5e" providerId="ADAL" clId="{A4F8D5F9-5299-45A4-A704-191E25A287F8}" dt="2022-09-06T12:11:59.192" v="50"/>
          <ac:picMkLst>
            <pc:docMk/>
            <pc:sldMk cId="1852427327" sldId="260"/>
            <ac:picMk id="7" creationId="{40B7CB20-59D0-50A2-317F-B7324B42A8BE}"/>
          </ac:picMkLst>
        </pc:picChg>
        <pc:cxnChg chg="add mod">
          <ac:chgData name="Ramming, Carisa" userId="df63bce7-3279-4508-a1a5-9a543f801f5e" providerId="ADAL" clId="{A4F8D5F9-5299-45A4-A704-191E25A287F8}" dt="2022-09-06T13:27:49.749" v="235"/>
          <ac:cxnSpMkLst>
            <pc:docMk/>
            <pc:sldMk cId="1852427327" sldId="260"/>
            <ac:cxnSpMk id="9" creationId="{1E1FC779-F3D7-C3A8-FEB4-827BBD6DBBB1}"/>
          </ac:cxnSpMkLst>
        </pc:cxnChg>
      </pc:sldChg>
      <pc:sldChg chg="addSp delSp modSp add mod modAnim">
        <pc:chgData name="Ramming, Carisa" userId="df63bce7-3279-4508-a1a5-9a543f801f5e" providerId="ADAL" clId="{A4F8D5F9-5299-45A4-A704-191E25A287F8}" dt="2022-09-06T18:39:54.569" v="549" actId="255"/>
        <pc:sldMkLst>
          <pc:docMk/>
          <pc:sldMk cId="58069769" sldId="261"/>
        </pc:sldMkLst>
        <pc:spChg chg="mod">
          <ac:chgData name="Ramming, Carisa" userId="df63bce7-3279-4508-a1a5-9a543f801f5e" providerId="ADAL" clId="{A4F8D5F9-5299-45A4-A704-191E25A287F8}" dt="2022-09-06T18:39:54.569" v="549" actId="255"/>
          <ac:spMkLst>
            <pc:docMk/>
            <pc:sldMk cId="58069769" sldId="261"/>
            <ac:spMk id="3" creationId="{00000000-0000-0000-0000-000000000000}"/>
          </ac:spMkLst>
        </pc:spChg>
        <pc:spChg chg="add del mod">
          <ac:chgData name="Ramming, Carisa" userId="df63bce7-3279-4508-a1a5-9a543f801f5e" providerId="ADAL" clId="{A4F8D5F9-5299-45A4-A704-191E25A287F8}" dt="2022-09-06T14:51:10.046" v="486" actId="478"/>
          <ac:spMkLst>
            <pc:docMk/>
            <pc:sldMk cId="58069769" sldId="261"/>
            <ac:spMk id="6" creationId="{6A20F7C4-F2F1-1156-3CC7-0389A8E3F902}"/>
          </ac:spMkLst>
        </pc:spChg>
        <pc:spChg chg="add mod">
          <ac:chgData name="Ramming, Carisa" userId="df63bce7-3279-4508-a1a5-9a543f801f5e" providerId="ADAL" clId="{A4F8D5F9-5299-45A4-A704-191E25A287F8}" dt="2022-09-06T14:51:11.023" v="487"/>
          <ac:spMkLst>
            <pc:docMk/>
            <pc:sldMk cId="58069769" sldId="261"/>
            <ac:spMk id="10" creationId="{7A40A6C8-0707-5450-4B55-663E7ED8F67B}"/>
          </ac:spMkLst>
        </pc:spChg>
        <pc:picChg chg="mod">
          <ac:chgData name="Ramming, Carisa" userId="df63bce7-3279-4508-a1a5-9a543f801f5e" providerId="ADAL" clId="{A4F8D5F9-5299-45A4-A704-191E25A287F8}" dt="2022-09-06T13:29:50.180" v="249" actId="1076"/>
          <ac:picMkLst>
            <pc:docMk/>
            <pc:sldMk cId="58069769" sldId="261"/>
            <ac:picMk id="4" creationId="{00000000-0000-0000-0000-000000000000}"/>
          </ac:picMkLst>
        </pc:picChg>
        <pc:picChg chg="mod">
          <ac:chgData name="Ramming, Carisa" userId="df63bce7-3279-4508-a1a5-9a543f801f5e" providerId="ADAL" clId="{A4F8D5F9-5299-45A4-A704-191E25A287F8}" dt="2022-09-06T13:29:34.948" v="248" actId="1076"/>
          <ac:picMkLst>
            <pc:docMk/>
            <pc:sldMk cId="58069769" sldId="261"/>
            <ac:picMk id="5" creationId="{00000000-0000-0000-0000-000000000000}"/>
          </ac:picMkLst>
        </pc:picChg>
        <pc:picChg chg="add mod">
          <ac:chgData name="Ramming, Carisa" userId="df63bce7-3279-4508-a1a5-9a543f801f5e" providerId="ADAL" clId="{A4F8D5F9-5299-45A4-A704-191E25A287F8}" dt="2022-09-06T12:12:24.916" v="54"/>
          <ac:picMkLst>
            <pc:docMk/>
            <pc:sldMk cId="58069769" sldId="261"/>
            <ac:picMk id="7" creationId="{C06E5A62-875F-80C2-00F8-D5DC5CC42FD8}"/>
          </ac:picMkLst>
        </pc:picChg>
        <pc:picChg chg="add mod">
          <ac:chgData name="Ramming, Carisa" userId="df63bce7-3279-4508-a1a5-9a543f801f5e" providerId="ADAL" clId="{A4F8D5F9-5299-45A4-A704-191E25A287F8}" dt="2022-09-06T12:12:24.916" v="54"/>
          <ac:picMkLst>
            <pc:docMk/>
            <pc:sldMk cId="58069769" sldId="261"/>
            <ac:picMk id="8" creationId="{3E7758C8-6DAC-A490-042D-0E9C2F743072}"/>
          </ac:picMkLst>
        </pc:picChg>
        <pc:cxnChg chg="add mod">
          <ac:chgData name="Ramming, Carisa" userId="df63bce7-3279-4508-a1a5-9a543f801f5e" providerId="ADAL" clId="{A4F8D5F9-5299-45A4-A704-191E25A287F8}" dt="2022-09-06T13:28:05.400" v="239"/>
          <ac:cxnSpMkLst>
            <pc:docMk/>
            <pc:sldMk cId="58069769" sldId="261"/>
            <ac:cxnSpMk id="9" creationId="{DB97BF36-135E-8D4D-C2A5-2CACDC868717}"/>
          </ac:cxnSpMkLst>
        </pc:cxnChg>
      </pc:sldChg>
      <pc:sldChg chg="addSp delSp modSp add mod modAnim">
        <pc:chgData name="Ramming, Carisa" userId="df63bce7-3279-4508-a1a5-9a543f801f5e" providerId="ADAL" clId="{A4F8D5F9-5299-45A4-A704-191E25A287F8}" dt="2022-09-06T14:51:18.741" v="489"/>
        <pc:sldMkLst>
          <pc:docMk/>
          <pc:sldMk cId="579850801" sldId="262"/>
        </pc:sldMkLst>
        <pc:spChg chg="mod">
          <ac:chgData name="Ramming, Carisa" userId="df63bce7-3279-4508-a1a5-9a543f801f5e" providerId="ADAL" clId="{A4F8D5F9-5299-45A4-A704-191E25A287F8}" dt="2022-09-06T13:31:43.242" v="306" actId="20577"/>
          <ac:spMkLst>
            <pc:docMk/>
            <pc:sldMk cId="579850801" sldId="262"/>
            <ac:spMk id="3" creationId="{00000000-0000-0000-0000-000000000000}"/>
          </ac:spMkLst>
        </pc:spChg>
        <pc:spChg chg="add del mod">
          <ac:chgData name="Ramming, Carisa" userId="df63bce7-3279-4508-a1a5-9a543f801f5e" providerId="ADAL" clId="{A4F8D5F9-5299-45A4-A704-191E25A287F8}" dt="2022-09-06T14:51:17.970" v="488" actId="478"/>
          <ac:spMkLst>
            <pc:docMk/>
            <pc:sldMk cId="579850801" sldId="262"/>
            <ac:spMk id="5" creationId="{57705FB0-883C-3F5D-A8BD-0DF394C65743}"/>
          </ac:spMkLst>
        </pc:spChg>
        <pc:spChg chg="add mod">
          <ac:chgData name="Ramming, Carisa" userId="df63bce7-3279-4508-a1a5-9a543f801f5e" providerId="ADAL" clId="{A4F8D5F9-5299-45A4-A704-191E25A287F8}" dt="2022-09-06T14:51:18.741" v="489"/>
          <ac:spMkLst>
            <pc:docMk/>
            <pc:sldMk cId="579850801" sldId="262"/>
            <ac:spMk id="10" creationId="{5DA13047-8E0E-0618-21F7-AEF7A4C3D12F}"/>
          </ac:spMkLst>
        </pc:spChg>
        <pc:picChg chg="ord">
          <ac:chgData name="Ramming, Carisa" userId="df63bce7-3279-4508-a1a5-9a543f801f5e" providerId="ADAL" clId="{A4F8D5F9-5299-45A4-A704-191E25A287F8}" dt="2022-09-06T13:30:15.396" v="254" actId="166"/>
          <ac:picMkLst>
            <pc:docMk/>
            <pc:sldMk cId="579850801" sldId="262"/>
            <ac:picMk id="4" creationId="{00000000-0000-0000-0000-000000000000}"/>
          </ac:picMkLst>
        </pc:picChg>
        <pc:picChg chg="ord">
          <ac:chgData name="Ramming, Carisa" userId="df63bce7-3279-4508-a1a5-9a543f801f5e" providerId="ADAL" clId="{A4F8D5F9-5299-45A4-A704-191E25A287F8}" dt="2022-09-06T13:30:18.591" v="255" actId="166"/>
          <ac:picMkLst>
            <pc:docMk/>
            <pc:sldMk cId="579850801" sldId="262"/>
            <ac:picMk id="6" creationId="{00000000-0000-0000-0000-000000000000}"/>
          </ac:picMkLst>
        </pc:picChg>
        <pc:picChg chg="add mod">
          <ac:chgData name="Ramming, Carisa" userId="df63bce7-3279-4508-a1a5-9a543f801f5e" providerId="ADAL" clId="{A4F8D5F9-5299-45A4-A704-191E25A287F8}" dt="2022-09-06T12:12:28.648" v="55"/>
          <ac:picMkLst>
            <pc:docMk/>
            <pc:sldMk cId="579850801" sldId="262"/>
            <ac:picMk id="7" creationId="{7D1BE3A5-07D0-DBA3-C08D-74CD16685A47}"/>
          </ac:picMkLst>
        </pc:picChg>
        <pc:picChg chg="add mod">
          <ac:chgData name="Ramming, Carisa" userId="df63bce7-3279-4508-a1a5-9a543f801f5e" providerId="ADAL" clId="{A4F8D5F9-5299-45A4-A704-191E25A287F8}" dt="2022-09-06T12:12:28.648" v="55"/>
          <ac:picMkLst>
            <pc:docMk/>
            <pc:sldMk cId="579850801" sldId="262"/>
            <ac:picMk id="8" creationId="{6D3800C1-23E0-AFC5-9D6E-BE8F43B0847C}"/>
          </ac:picMkLst>
        </pc:picChg>
        <pc:cxnChg chg="add mod ord">
          <ac:chgData name="Ramming, Carisa" userId="df63bce7-3279-4508-a1a5-9a543f801f5e" providerId="ADAL" clId="{A4F8D5F9-5299-45A4-A704-191E25A287F8}" dt="2022-09-06T13:30:10.616" v="253" actId="171"/>
          <ac:cxnSpMkLst>
            <pc:docMk/>
            <pc:sldMk cId="579850801" sldId="262"/>
            <ac:cxnSpMk id="9" creationId="{2A256CC5-7584-9A4C-AE51-CDBF969C5B72}"/>
          </ac:cxnSpMkLst>
        </pc:cxnChg>
      </pc:sldChg>
      <pc:sldChg chg="addSp delSp modSp add mod modAnim">
        <pc:chgData name="Ramming, Carisa" userId="df63bce7-3279-4508-a1a5-9a543f801f5e" providerId="ADAL" clId="{A4F8D5F9-5299-45A4-A704-191E25A287F8}" dt="2022-09-06T14:51:35.642" v="495"/>
        <pc:sldMkLst>
          <pc:docMk/>
          <pc:sldMk cId="1181226692" sldId="263"/>
        </pc:sldMkLst>
        <pc:spChg chg="mod">
          <ac:chgData name="Ramming, Carisa" userId="df63bce7-3279-4508-a1a5-9a543f801f5e" providerId="ADAL" clId="{A4F8D5F9-5299-45A4-A704-191E25A287F8}" dt="2022-09-06T13:48:18.396" v="322"/>
          <ac:spMkLst>
            <pc:docMk/>
            <pc:sldMk cId="1181226692" sldId="263"/>
            <ac:spMk id="3" creationId="{00000000-0000-0000-0000-000000000000}"/>
          </ac:spMkLst>
        </pc:spChg>
        <pc:spChg chg="add del mod">
          <ac:chgData name="Ramming, Carisa" userId="df63bce7-3279-4508-a1a5-9a543f801f5e" providerId="ADAL" clId="{A4F8D5F9-5299-45A4-A704-191E25A287F8}" dt="2022-09-06T14:51:34.900" v="494" actId="478"/>
          <ac:spMkLst>
            <pc:docMk/>
            <pc:sldMk cId="1181226692" sldId="263"/>
            <ac:spMk id="4" creationId="{C71B7FC9-393C-0AC2-06D3-A5880BDE1ACC}"/>
          </ac:spMkLst>
        </pc:spChg>
        <pc:spChg chg="add mod">
          <ac:chgData name="Ramming, Carisa" userId="df63bce7-3279-4508-a1a5-9a543f801f5e" providerId="ADAL" clId="{A4F8D5F9-5299-45A4-A704-191E25A287F8}" dt="2022-09-06T14:51:35.642" v="495"/>
          <ac:spMkLst>
            <pc:docMk/>
            <pc:sldMk cId="1181226692" sldId="263"/>
            <ac:spMk id="9" creationId="{8BEDCD21-6D19-586D-94F9-0E726C6CEF56}"/>
          </ac:spMkLst>
        </pc:spChg>
        <pc:picChg chg="ord">
          <ac:chgData name="Ramming, Carisa" userId="df63bce7-3279-4508-a1a5-9a543f801f5e" providerId="ADAL" clId="{A4F8D5F9-5299-45A4-A704-191E25A287F8}" dt="2022-09-06T14:49:19.093" v="467" actId="166"/>
          <ac:picMkLst>
            <pc:docMk/>
            <pc:sldMk cId="1181226692" sldId="263"/>
            <ac:picMk id="5" creationId="{00000000-0000-0000-0000-000000000000}"/>
          </ac:picMkLst>
        </pc:picChg>
        <pc:picChg chg="add mod">
          <ac:chgData name="Ramming, Carisa" userId="df63bce7-3279-4508-a1a5-9a543f801f5e" providerId="ADAL" clId="{A4F8D5F9-5299-45A4-A704-191E25A287F8}" dt="2022-09-06T12:12:35.847" v="57"/>
          <ac:picMkLst>
            <pc:docMk/>
            <pc:sldMk cId="1181226692" sldId="263"/>
            <ac:picMk id="6" creationId="{631351DB-1A73-D4C4-CD74-71351A10B34E}"/>
          </ac:picMkLst>
        </pc:picChg>
        <pc:picChg chg="add mod">
          <ac:chgData name="Ramming, Carisa" userId="df63bce7-3279-4508-a1a5-9a543f801f5e" providerId="ADAL" clId="{A4F8D5F9-5299-45A4-A704-191E25A287F8}" dt="2022-09-06T12:12:35.847" v="57"/>
          <ac:picMkLst>
            <pc:docMk/>
            <pc:sldMk cId="1181226692" sldId="263"/>
            <ac:picMk id="7" creationId="{76885923-A8CA-CD2D-5E52-467D18376B32}"/>
          </ac:picMkLst>
        </pc:picChg>
        <pc:cxnChg chg="add mod">
          <ac:chgData name="Ramming, Carisa" userId="df63bce7-3279-4508-a1a5-9a543f801f5e" providerId="ADAL" clId="{A4F8D5F9-5299-45A4-A704-191E25A287F8}" dt="2022-09-06T14:49:02.604" v="465"/>
          <ac:cxnSpMkLst>
            <pc:docMk/>
            <pc:sldMk cId="1181226692" sldId="263"/>
            <ac:cxnSpMk id="8" creationId="{45E1625D-C301-F3AE-A8E3-913361D9B9EE}"/>
          </ac:cxnSpMkLst>
        </pc:cxnChg>
      </pc:sldChg>
      <pc:sldChg chg="addSp delSp modSp add mod modAnim">
        <pc:chgData name="Ramming, Carisa" userId="df63bce7-3279-4508-a1a5-9a543f801f5e" providerId="ADAL" clId="{A4F8D5F9-5299-45A4-A704-191E25A287F8}" dt="2022-09-06T14:51:49.748" v="501"/>
        <pc:sldMkLst>
          <pc:docMk/>
          <pc:sldMk cId="1893805154" sldId="264"/>
        </pc:sldMkLst>
        <pc:spChg chg="mod">
          <ac:chgData name="Ramming, Carisa" userId="df63bce7-3279-4508-a1a5-9a543f801f5e" providerId="ADAL" clId="{A4F8D5F9-5299-45A4-A704-191E25A287F8}" dt="2022-09-06T14:44:07.136" v="437" actId="27636"/>
          <ac:spMkLst>
            <pc:docMk/>
            <pc:sldMk cId="1893805154" sldId="264"/>
            <ac:spMk id="3" creationId="{00000000-0000-0000-0000-000000000000}"/>
          </ac:spMkLst>
        </pc:spChg>
        <pc:spChg chg="add del mod">
          <ac:chgData name="Ramming, Carisa" userId="df63bce7-3279-4508-a1a5-9a543f801f5e" providerId="ADAL" clId="{A4F8D5F9-5299-45A4-A704-191E25A287F8}" dt="2022-09-06T14:51:49.054" v="500" actId="478"/>
          <ac:spMkLst>
            <pc:docMk/>
            <pc:sldMk cId="1893805154" sldId="264"/>
            <ac:spMk id="4" creationId="{A7F3D6AD-E8FA-8B5D-2FEA-9683D0B2685A}"/>
          </ac:spMkLst>
        </pc:spChg>
        <pc:spChg chg="del mod">
          <ac:chgData name="Ramming, Carisa" userId="df63bce7-3279-4508-a1a5-9a543f801f5e" providerId="ADAL" clId="{A4F8D5F9-5299-45A4-A704-191E25A287F8}" dt="2022-09-06T14:41:53.295" v="413" actId="478"/>
          <ac:spMkLst>
            <pc:docMk/>
            <pc:sldMk cId="1893805154" sldId="264"/>
            <ac:spMk id="5" creationId="{00000000-0000-0000-0000-000000000000}"/>
          </ac:spMkLst>
        </pc:spChg>
        <pc:spChg chg="mod">
          <ac:chgData name="Ramming, Carisa" userId="df63bce7-3279-4508-a1a5-9a543f801f5e" providerId="ADAL" clId="{A4F8D5F9-5299-45A4-A704-191E25A287F8}" dt="2022-09-06T14:45:19.487" v="446" actId="1076"/>
          <ac:spMkLst>
            <pc:docMk/>
            <pc:sldMk cId="1893805154" sldId="264"/>
            <ac:spMk id="6" creationId="{00000000-0000-0000-0000-000000000000}"/>
          </ac:spMkLst>
        </pc:spChg>
        <pc:spChg chg="mod">
          <ac:chgData name="Ramming, Carisa" userId="df63bce7-3279-4508-a1a5-9a543f801f5e" providerId="ADAL" clId="{A4F8D5F9-5299-45A4-A704-191E25A287F8}" dt="2022-09-06T14:45:47.822" v="450" actId="12"/>
          <ac:spMkLst>
            <pc:docMk/>
            <pc:sldMk cId="1893805154" sldId="264"/>
            <ac:spMk id="7" creationId="{00000000-0000-0000-0000-000000000000}"/>
          </ac:spMkLst>
        </pc:spChg>
        <pc:spChg chg="add mod">
          <ac:chgData name="Ramming, Carisa" userId="df63bce7-3279-4508-a1a5-9a543f801f5e" providerId="ADAL" clId="{A4F8D5F9-5299-45A4-A704-191E25A287F8}" dt="2022-09-06T14:43:24.562" v="426" actId="255"/>
          <ac:spMkLst>
            <pc:docMk/>
            <pc:sldMk cId="1893805154" sldId="264"/>
            <ac:spMk id="13" creationId="{CB12C927-D03B-E51E-E994-6A8D9249324B}"/>
          </ac:spMkLst>
        </pc:spChg>
        <pc:spChg chg="add mod">
          <ac:chgData name="Ramming, Carisa" userId="df63bce7-3279-4508-a1a5-9a543f801f5e" providerId="ADAL" clId="{A4F8D5F9-5299-45A4-A704-191E25A287F8}" dt="2022-09-06T14:51:49.748" v="501"/>
          <ac:spMkLst>
            <pc:docMk/>
            <pc:sldMk cId="1893805154" sldId="264"/>
            <ac:spMk id="15" creationId="{5D81184C-4F1B-33DB-5755-48B6D9F30AC0}"/>
          </ac:spMkLst>
        </pc:spChg>
        <pc:picChg chg="del mod">
          <ac:chgData name="Ramming, Carisa" userId="df63bce7-3279-4508-a1a5-9a543f801f5e" providerId="ADAL" clId="{A4F8D5F9-5299-45A4-A704-191E25A287F8}" dt="2022-09-06T14:41:27.764" v="411" actId="478"/>
          <ac:picMkLst>
            <pc:docMk/>
            <pc:sldMk cId="1893805154" sldId="264"/>
            <ac:picMk id="8" creationId="{00000000-0000-0000-0000-000000000000}"/>
          </ac:picMkLst>
        </pc:picChg>
        <pc:picChg chg="mod">
          <ac:chgData name="Ramming, Carisa" userId="df63bce7-3279-4508-a1a5-9a543f801f5e" providerId="ADAL" clId="{A4F8D5F9-5299-45A4-A704-191E25A287F8}" dt="2022-09-06T14:43:35.061" v="427" actId="1076"/>
          <ac:picMkLst>
            <pc:docMk/>
            <pc:sldMk cId="1893805154" sldId="264"/>
            <ac:picMk id="9" creationId="{00000000-0000-0000-0000-000000000000}"/>
          </ac:picMkLst>
        </pc:picChg>
        <pc:picChg chg="add mod">
          <ac:chgData name="Ramming, Carisa" userId="df63bce7-3279-4508-a1a5-9a543f801f5e" providerId="ADAL" clId="{A4F8D5F9-5299-45A4-A704-191E25A287F8}" dt="2022-09-06T12:12:38.624" v="58"/>
          <ac:picMkLst>
            <pc:docMk/>
            <pc:sldMk cId="1893805154" sldId="264"/>
            <ac:picMk id="10" creationId="{5D69BC70-5C80-1F7E-84F7-52C7C71A5D50}"/>
          </ac:picMkLst>
        </pc:picChg>
        <pc:picChg chg="add mod">
          <ac:chgData name="Ramming, Carisa" userId="df63bce7-3279-4508-a1a5-9a543f801f5e" providerId="ADAL" clId="{A4F8D5F9-5299-45A4-A704-191E25A287F8}" dt="2022-09-06T12:12:38.624" v="58"/>
          <ac:picMkLst>
            <pc:docMk/>
            <pc:sldMk cId="1893805154" sldId="264"/>
            <ac:picMk id="11" creationId="{5E69E657-2FF4-140C-D23F-D54A51D2A458}"/>
          </ac:picMkLst>
        </pc:picChg>
        <pc:cxnChg chg="add mod">
          <ac:chgData name="Ramming, Carisa" userId="df63bce7-3279-4508-a1a5-9a543f801f5e" providerId="ADAL" clId="{A4F8D5F9-5299-45A4-A704-191E25A287F8}" dt="2022-09-06T14:49:28.671" v="469"/>
          <ac:cxnSpMkLst>
            <pc:docMk/>
            <pc:sldMk cId="1893805154" sldId="264"/>
            <ac:cxnSpMk id="14" creationId="{1A343D27-FBF3-96D1-FC1B-8FF14D47BF49}"/>
          </ac:cxnSpMkLst>
        </pc:cxnChg>
      </pc:sldChg>
      <pc:sldChg chg="addSp delSp modSp add mod modAnim">
        <pc:chgData name="Ramming, Carisa" userId="df63bce7-3279-4508-a1a5-9a543f801f5e" providerId="ADAL" clId="{A4F8D5F9-5299-45A4-A704-191E25A287F8}" dt="2022-09-06T14:52:30.602" v="512"/>
        <pc:sldMkLst>
          <pc:docMk/>
          <pc:sldMk cId="2122881674" sldId="265"/>
        </pc:sldMkLst>
        <pc:spChg chg="mod">
          <ac:chgData name="Ramming, Carisa" userId="df63bce7-3279-4508-a1a5-9a543f801f5e" providerId="ADAL" clId="{A4F8D5F9-5299-45A4-A704-191E25A287F8}" dt="2022-09-06T12:10:54.554" v="41" actId="27636"/>
          <ac:spMkLst>
            <pc:docMk/>
            <pc:sldMk cId="2122881674" sldId="265"/>
            <ac:spMk id="3" creationId="{00000000-0000-0000-0000-000000000000}"/>
          </ac:spMkLst>
        </pc:spChg>
        <pc:spChg chg="add del mod">
          <ac:chgData name="Ramming, Carisa" userId="df63bce7-3279-4508-a1a5-9a543f801f5e" providerId="ADAL" clId="{A4F8D5F9-5299-45A4-A704-191E25A287F8}" dt="2022-09-06T14:52:29.463" v="511" actId="478"/>
          <ac:spMkLst>
            <pc:docMk/>
            <pc:sldMk cId="2122881674" sldId="265"/>
            <ac:spMk id="5" creationId="{20F09BC2-CFD8-E89E-2F38-490F2FA7EBF9}"/>
          </ac:spMkLst>
        </pc:spChg>
        <pc:spChg chg="add mod">
          <ac:chgData name="Ramming, Carisa" userId="df63bce7-3279-4508-a1a5-9a543f801f5e" providerId="ADAL" clId="{A4F8D5F9-5299-45A4-A704-191E25A287F8}" dt="2022-09-06T14:52:30.602" v="512"/>
          <ac:spMkLst>
            <pc:docMk/>
            <pc:sldMk cId="2122881674" sldId="265"/>
            <ac:spMk id="9" creationId="{F840051F-3602-E39B-FD71-2833152ADECF}"/>
          </ac:spMkLst>
        </pc:spChg>
        <pc:picChg chg="add mod">
          <ac:chgData name="Ramming, Carisa" userId="df63bce7-3279-4508-a1a5-9a543f801f5e" providerId="ADAL" clId="{A4F8D5F9-5299-45A4-A704-191E25A287F8}" dt="2022-09-06T12:13:08.886" v="64"/>
          <ac:picMkLst>
            <pc:docMk/>
            <pc:sldMk cId="2122881674" sldId="265"/>
            <ac:picMk id="6" creationId="{669C3253-9322-0C59-DB5B-E0C94416A4BC}"/>
          </ac:picMkLst>
        </pc:picChg>
        <pc:picChg chg="add mod">
          <ac:chgData name="Ramming, Carisa" userId="df63bce7-3279-4508-a1a5-9a543f801f5e" providerId="ADAL" clId="{A4F8D5F9-5299-45A4-A704-191E25A287F8}" dt="2022-09-06T12:13:08.886" v="64"/>
          <ac:picMkLst>
            <pc:docMk/>
            <pc:sldMk cId="2122881674" sldId="265"/>
            <ac:picMk id="7" creationId="{4772DDBB-BBB7-BFAC-820F-74AD3AC39694}"/>
          </ac:picMkLst>
        </pc:picChg>
        <pc:cxnChg chg="add mod">
          <ac:chgData name="Ramming, Carisa" userId="df63bce7-3279-4508-a1a5-9a543f801f5e" providerId="ADAL" clId="{A4F8D5F9-5299-45A4-A704-191E25A287F8}" dt="2022-09-06T14:49:56.752" v="475"/>
          <ac:cxnSpMkLst>
            <pc:docMk/>
            <pc:sldMk cId="2122881674" sldId="265"/>
            <ac:cxnSpMk id="8" creationId="{EE2010FB-5FA1-E4D1-A625-E567964A7E43}"/>
          </ac:cxnSpMkLst>
        </pc:cxnChg>
      </pc:sldChg>
      <pc:sldChg chg="addSp delSp modSp add modAnim">
        <pc:chgData name="Ramming, Carisa" userId="df63bce7-3279-4508-a1a5-9a543f801f5e" providerId="ADAL" clId="{A4F8D5F9-5299-45A4-A704-191E25A287F8}" dt="2022-09-06T14:53:04.656" v="525"/>
        <pc:sldMkLst>
          <pc:docMk/>
          <pc:sldMk cId="3188119644" sldId="267"/>
        </pc:sldMkLst>
        <pc:spChg chg="add del mod">
          <ac:chgData name="Ramming, Carisa" userId="df63bce7-3279-4508-a1a5-9a543f801f5e" providerId="ADAL" clId="{A4F8D5F9-5299-45A4-A704-191E25A287F8}" dt="2022-09-06T14:53:04.050" v="524" actId="478"/>
          <ac:spMkLst>
            <pc:docMk/>
            <pc:sldMk cId="3188119644" sldId="267"/>
            <ac:spMk id="2" creationId="{4EA3CB04-DCC2-9CC9-CB57-AFDFDC3FFF5C}"/>
          </ac:spMkLst>
        </pc:spChg>
        <pc:spChg chg="add mod">
          <ac:chgData name="Ramming, Carisa" userId="df63bce7-3279-4508-a1a5-9a543f801f5e" providerId="ADAL" clId="{A4F8D5F9-5299-45A4-A704-191E25A287F8}" dt="2022-09-06T14:53:04.656" v="525"/>
          <ac:spMkLst>
            <pc:docMk/>
            <pc:sldMk cId="3188119644" sldId="267"/>
            <ac:spMk id="7" creationId="{E2D7A736-899E-09F3-F7AF-96B41BC54F48}"/>
          </ac:spMkLst>
        </pc:spChg>
        <pc:picChg chg="add mod">
          <ac:chgData name="Ramming, Carisa" userId="df63bce7-3279-4508-a1a5-9a543f801f5e" providerId="ADAL" clId="{A4F8D5F9-5299-45A4-A704-191E25A287F8}" dt="2022-09-06T12:13:26.256" v="69"/>
          <ac:picMkLst>
            <pc:docMk/>
            <pc:sldMk cId="3188119644" sldId="267"/>
            <ac:picMk id="3" creationId="{F852C066-F971-3881-FCEC-84086578F81B}"/>
          </ac:picMkLst>
        </pc:picChg>
        <pc:picChg chg="add mod">
          <ac:chgData name="Ramming, Carisa" userId="df63bce7-3279-4508-a1a5-9a543f801f5e" providerId="ADAL" clId="{A4F8D5F9-5299-45A4-A704-191E25A287F8}" dt="2022-09-06T12:13:26.256" v="69"/>
          <ac:picMkLst>
            <pc:docMk/>
            <pc:sldMk cId="3188119644" sldId="267"/>
            <ac:picMk id="5" creationId="{3A4ACA70-F475-96C2-C6AE-EBF0490F03D5}"/>
          </ac:picMkLst>
        </pc:picChg>
        <pc:cxnChg chg="add mod">
          <ac:chgData name="Ramming, Carisa" userId="df63bce7-3279-4508-a1a5-9a543f801f5e" providerId="ADAL" clId="{A4F8D5F9-5299-45A4-A704-191E25A287F8}" dt="2022-09-06T14:50:33.257" v="482"/>
          <ac:cxnSpMkLst>
            <pc:docMk/>
            <pc:sldMk cId="3188119644" sldId="267"/>
            <ac:cxnSpMk id="6" creationId="{A9FA24B3-6222-CF2F-884F-C4321329EFA1}"/>
          </ac:cxnSpMkLst>
        </pc:cxnChg>
      </pc:sldChg>
      <pc:sldChg chg="modSp add del mod">
        <pc:chgData name="Ramming, Carisa" userId="df63bce7-3279-4508-a1a5-9a543f801f5e" providerId="ADAL" clId="{A4F8D5F9-5299-45A4-A704-191E25A287F8}" dt="2022-09-06T12:15:41.386" v="104" actId="27636"/>
        <pc:sldMkLst>
          <pc:docMk/>
          <pc:sldMk cId="309155069" sldId="268"/>
        </pc:sldMkLst>
        <pc:spChg chg="mod">
          <ac:chgData name="Ramming, Carisa" userId="df63bce7-3279-4508-a1a5-9a543f801f5e" providerId="ADAL" clId="{A4F8D5F9-5299-45A4-A704-191E25A287F8}" dt="2022-09-06T12:15:41.386" v="104" actId="27636"/>
          <ac:spMkLst>
            <pc:docMk/>
            <pc:sldMk cId="309155069" sldId="268"/>
            <ac:spMk id="3" creationId="{CE06AFC1-EEAE-42D9-B9E4-7B779E7A812B}"/>
          </ac:spMkLst>
        </pc:spChg>
      </pc:sldChg>
      <pc:sldChg chg="addSp delSp modSp add mod modAnim">
        <pc:chgData name="Ramming, Carisa" userId="df63bce7-3279-4508-a1a5-9a543f801f5e" providerId="ADAL" clId="{A4F8D5F9-5299-45A4-A704-191E25A287F8}" dt="2022-09-06T14:52:49.674" v="519"/>
        <pc:sldMkLst>
          <pc:docMk/>
          <pc:sldMk cId="410620971" sldId="269"/>
        </pc:sldMkLst>
        <pc:spChg chg="add del mod">
          <ac:chgData name="Ramming, Carisa" userId="df63bce7-3279-4508-a1a5-9a543f801f5e" providerId="ADAL" clId="{A4F8D5F9-5299-45A4-A704-191E25A287F8}" dt="2022-09-06T14:52:49.084" v="518" actId="478"/>
          <ac:spMkLst>
            <pc:docMk/>
            <pc:sldMk cId="410620971" sldId="269"/>
            <ac:spMk id="6" creationId="{A1D61A2E-4700-9DAA-B8C8-2CE89E1BEFA3}"/>
          </ac:spMkLst>
        </pc:spChg>
        <pc:spChg chg="add mod">
          <ac:chgData name="Ramming, Carisa" userId="df63bce7-3279-4508-a1a5-9a543f801f5e" providerId="ADAL" clId="{A4F8D5F9-5299-45A4-A704-191E25A287F8}" dt="2022-09-06T14:52:49.674" v="519"/>
          <ac:spMkLst>
            <pc:docMk/>
            <pc:sldMk cId="410620971" sldId="269"/>
            <ac:spMk id="11" creationId="{B28B22D2-F23C-8675-5A6B-349CE4D9CF34}"/>
          </ac:spMkLst>
        </pc:spChg>
        <pc:picChg chg="ord">
          <ac:chgData name="Ramming, Carisa" userId="df63bce7-3279-4508-a1a5-9a543f801f5e" providerId="ADAL" clId="{A4F8D5F9-5299-45A4-A704-191E25A287F8}" dt="2022-09-06T14:50:24.780" v="480" actId="166"/>
          <ac:picMkLst>
            <pc:docMk/>
            <pc:sldMk cId="410620971" sldId="269"/>
            <ac:picMk id="4" creationId="{00000000-0000-0000-0000-000000000000}"/>
          </ac:picMkLst>
        </pc:picChg>
        <pc:picChg chg="ord">
          <ac:chgData name="Ramming, Carisa" userId="df63bce7-3279-4508-a1a5-9a543f801f5e" providerId="ADAL" clId="{A4F8D5F9-5299-45A4-A704-191E25A287F8}" dt="2022-09-06T14:50:24.780" v="480" actId="166"/>
          <ac:picMkLst>
            <pc:docMk/>
            <pc:sldMk cId="410620971" sldId="269"/>
            <ac:picMk id="5" creationId="{00000000-0000-0000-0000-000000000000}"/>
          </ac:picMkLst>
        </pc:picChg>
        <pc:picChg chg="ord">
          <ac:chgData name="Ramming, Carisa" userId="df63bce7-3279-4508-a1a5-9a543f801f5e" providerId="ADAL" clId="{A4F8D5F9-5299-45A4-A704-191E25A287F8}" dt="2022-09-06T14:50:24.780" v="480" actId="166"/>
          <ac:picMkLst>
            <pc:docMk/>
            <pc:sldMk cId="410620971" sldId="269"/>
            <ac:picMk id="7" creationId="{00000000-0000-0000-0000-000000000000}"/>
          </ac:picMkLst>
        </pc:picChg>
        <pc:picChg chg="add mod">
          <ac:chgData name="Ramming, Carisa" userId="df63bce7-3279-4508-a1a5-9a543f801f5e" providerId="ADAL" clId="{A4F8D5F9-5299-45A4-A704-191E25A287F8}" dt="2022-09-06T12:13:19.156" v="67"/>
          <ac:picMkLst>
            <pc:docMk/>
            <pc:sldMk cId="410620971" sldId="269"/>
            <ac:picMk id="8" creationId="{DE885AB8-9E1A-6A92-3124-67088BC4D8DB}"/>
          </ac:picMkLst>
        </pc:picChg>
        <pc:picChg chg="add mod">
          <ac:chgData name="Ramming, Carisa" userId="df63bce7-3279-4508-a1a5-9a543f801f5e" providerId="ADAL" clId="{A4F8D5F9-5299-45A4-A704-191E25A287F8}" dt="2022-09-06T12:13:19.156" v="67"/>
          <ac:picMkLst>
            <pc:docMk/>
            <pc:sldMk cId="410620971" sldId="269"/>
            <ac:picMk id="9" creationId="{57999C40-7846-7BBF-0D98-4866BE9EE9D9}"/>
          </ac:picMkLst>
        </pc:picChg>
        <pc:cxnChg chg="add mod">
          <ac:chgData name="Ramming, Carisa" userId="df63bce7-3279-4508-a1a5-9a543f801f5e" providerId="ADAL" clId="{A4F8D5F9-5299-45A4-A704-191E25A287F8}" dt="2022-09-06T14:50:13.743" v="479"/>
          <ac:cxnSpMkLst>
            <pc:docMk/>
            <pc:sldMk cId="410620971" sldId="269"/>
            <ac:cxnSpMk id="10" creationId="{D4CB92C2-ECC2-99F2-143E-E00C20047137}"/>
          </ac:cxnSpMkLst>
        </pc:cxnChg>
      </pc:sldChg>
      <pc:sldChg chg="addSp delSp modSp add mod modAnim">
        <pc:chgData name="Ramming, Carisa" userId="df63bce7-3279-4508-a1a5-9a543f801f5e" providerId="ADAL" clId="{A4F8D5F9-5299-45A4-A704-191E25A287F8}" dt="2022-09-06T14:52:15.836" v="507"/>
        <pc:sldMkLst>
          <pc:docMk/>
          <pc:sldMk cId="1958381274" sldId="270"/>
        </pc:sldMkLst>
        <pc:spChg chg="add del mod">
          <ac:chgData name="Ramming, Carisa" userId="df63bce7-3279-4508-a1a5-9a543f801f5e" providerId="ADAL" clId="{A4F8D5F9-5299-45A4-A704-191E25A287F8}" dt="2022-09-06T14:52:15.180" v="506" actId="478"/>
          <ac:spMkLst>
            <pc:docMk/>
            <pc:sldMk cId="1958381274" sldId="270"/>
            <ac:spMk id="4" creationId="{B9451AFB-0854-016A-0381-88B58E6E66CB}"/>
          </ac:spMkLst>
        </pc:spChg>
        <pc:spChg chg="add mod">
          <ac:chgData name="Ramming, Carisa" userId="df63bce7-3279-4508-a1a5-9a543f801f5e" providerId="ADAL" clId="{A4F8D5F9-5299-45A4-A704-191E25A287F8}" dt="2022-09-06T14:52:15.836" v="507"/>
          <ac:spMkLst>
            <pc:docMk/>
            <pc:sldMk cId="1958381274" sldId="270"/>
            <ac:spMk id="11" creationId="{5AD6E350-73C8-3BBF-EF5C-743E65904F32}"/>
          </ac:spMkLst>
        </pc:spChg>
        <pc:picChg chg="add mod">
          <ac:chgData name="Ramming, Carisa" userId="df63bce7-3279-4508-a1a5-9a543f801f5e" providerId="ADAL" clId="{A4F8D5F9-5299-45A4-A704-191E25A287F8}" dt="2022-09-06T12:13:02.467" v="62"/>
          <ac:picMkLst>
            <pc:docMk/>
            <pc:sldMk cId="1958381274" sldId="270"/>
            <ac:picMk id="6" creationId="{10EBBB93-7B2F-D326-BF11-B447BCCF47A8}"/>
          </ac:picMkLst>
        </pc:picChg>
        <pc:picChg chg="add mod">
          <ac:chgData name="Ramming, Carisa" userId="df63bce7-3279-4508-a1a5-9a543f801f5e" providerId="ADAL" clId="{A4F8D5F9-5299-45A4-A704-191E25A287F8}" dt="2022-09-06T12:13:02.467" v="62"/>
          <ac:picMkLst>
            <pc:docMk/>
            <pc:sldMk cId="1958381274" sldId="270"/>
            <ac:picMk id="7" creationId="{4E360960-5DD0-5061-C9E7-2049CA65163A}"/>
          </ac:picMkLst>
        </pc:picChg>
        <pc:picChg chg="ord">
          <ac:chgData name="Ramming, Carisa" userId="df63bce7-3279-4508-a1a5-9a543f801f5e" providerId="ADAL" clId="{A4F8D5F9-5299-45A4-A704-191E25A287F8}" dt="2022-09-06T14:49:46.729" v="473" actId="166"/>
          <ac:picMkLst>
            <pc:docMk/>
            <pc:sldMk cId="1958381274" sldId="270"/>
            <ac:picMk id="8" creationId="{00000000-0000-0000-0000-000000000000}"/>
          </ac:picMkLst>
        </pc:picChg>
        <pc:cxnChg chg="add mod">
          <ac:chgData name="Ramming, Carisa" userId="df63bce7-3279-4508-a1a5-9a543f801f5e" providerId="ADAL" clId="{A4F8D5F9-5299-45A4-A704-191E25A287F8}" dt="2022-09-06T14:49:40.214" v="472"/>
          <ac:cxnSpMkLst>
            <pc:docMk/>
            <pc:sldMk cId="1958381274" sldId="270"/>
            <ac:cxnSpMk id="10" creationId="{FD12B5DB-1DEE-74C6-2FDC-D9A24CB2BC2E}"/>
          </ac:cxnSpMkLst>
        </pc:cxnChg>
      </pc:sldChg>
      <pc:sldChg chg="addSp delSp modSp add mod modAnim">
        <pc:chgData name="Ramming, Carisa" userId="df63bce7-3279-4508-a1a5-9a543f801f5e" providerId="ADAL" clId="{A4F8D5F9-5299-45A4-A704-191E25A287F8}" dt="2022-09-06T14:52:43.152" v="517"/>
        <pc:sldMkLst>
          <pc:docMk/>
          <pc:sldMk cId="3308451938" sldId="271"/>
        </pc:sldMkLst>
        <pc:spChg chg="add del mod">
          <ac:chgData name="Ramming, Carisa" userId="df63bce7-3279-4508-a1a5-9a543f801f5e" providerId="ADAL" clId="{A4F8D5F9-5299-45A4-A704-191E25A287F8}" dt="2022-09-06T14:52:42.499" v="516" actId="478"/>
          <ac:spMkLst>
            <pc:docMk/>
            <pc:sldMk cId="3308451938" sldId="271"/>
            <ac:spMk id="4" creationId="{10A58123-FE3E-4893-4C8A-004373B48762}"/>
          </ac:spMkLst>
        </pc:spChg>
        <pc:spChg chg="add mod">
          <ac:chgData name="Ramming, Carisa" userId="df63bce7-3279-4508-a1a5-9a543f801f5e" providerId="ADAL" clId="{A4F8D5F9-5299-45A4-A704-191E25A287F8}" dt="2022-09-06T14:52:43.152" v="517"/>
          <ac:spMkLst>
            <pc:docMk/>
            <pc:sldMk cId="3308451938" sldId="271"/>
            <ac:spMk id="9" creationId="{0BBA25AF-91DE-3822-8EED-C738A969006D}"/>
          </ac:spMkLst>
        </pc:spChg>
        <pc:picChg chg="ord">
          <ac:chgData name="Ramming, Carisa" userId="df63bce7-3279-4508-a1a5-9a543f801f5e" providerId="ADAL" clId="{A4F8D5F9-5299-45A4-A704-191E25A287F8}" dt="2022-09-06T14:50:09.983" v="478" actId="166"/>
          <ac:picMkLst>
            <pc:docMk/>
            <pc:sldMk cId="3308451938" sldId="271"/>
            <ac:picMk id="5" creationId="{00000000-0000-0000-0000-000000000000}"/>
          </ac:picMkLst>
        </pc:picChg>
        <pc:picChg chg="add mod">
          <ac:chgData name="Ramming, Carisa" userId="df63bce7-3279-4508-a1a5-9a543f801f5e" providerId="ADAL" clId="{A4F8D5F9-5299-45A4-A704-191E25A287F8}" dt="2022-09-06T12:13:16.837" v="66"/>
          <ac:picMkLst>
            <pc:docMk/>
            <pc:sldMk cId="3308451938" sldId="271"/>
            <ac:picMk id="6" creationId="{F17B317E-B8D5-A3D8-04D7-C751099D06D8}"/>
          </ac:picMkLst>
        </pc:picChg>
        <pc:picChg chg="add mod">
          <ac:chgData name="Ramming, Carisa" userId="df63bce7-3279-4508-a1a5-9a543f801f5e" providerId="ADAL" clId="{A4F8D5F9-5299-45A4-A704-191E25A287F8}" dt="2022-09-06T12:13:16.837" v="66"/>
          <ac:picMkLst>
            <pc:docMk/>
            <pc:sldMk cId="3308451938" sldId="271"/>
            <ac:picMk id="7" creationId="{E8D97352-0C62-3956-7266-3073D96CB52E}"/>
          </ac:picMkLst>
        </pc:picChg>
        <pc:cxnChg chg="add mod">
          <ac:chgData name="Ramming, Carisa" userId="df63bce7-3279-4508-a1a5-9a543f801f5e" providerId="ADAL" clId="{A4F8D5F9-5299-45A4-A704-191E25A287F8}" dt="2022-09-06T14:50:01.870" v="477"/>
          <ac:cxnSpMkLst>
            <pc:docMk/>
            <pc:sldMk cId="3308451938" sldId="271"/>
            <ac:cxnSpMk id="8" creationId="{D372208A-3177-EB3B-8B9E-F931030E336B}"/>
          </ac:cxnSpMkLst>
        </pc:cxnChg>
      </pc:sldChg>
      <pc:sldChg chg="add del">
        <pc:chgData name="Ramming, Carisa" userId="df63bce7-3279-4508-a1a5-9a543f801f5e" providerId="ADAL" clId="{A4F8D5F9-5299-45A4-A704-191E25A287F8}" dt="2022-09-06T12:15:41.333" v="103"/>
        <pc:sldMkLst>
          <pc:docMk/>
          <pc:sldMk cId="703695221" sldId="272"/>
        </pc:sldMkLst>
      </pc:sldChg>
      <pc:sldChg chg="addSp delSp modSp add mod modAnim">
        <pc:chgData name="Ramming, Carisa" userId="df63bce7-3279-4508-a1a5-9a543f801f5e" providerId="ADAL" clId="{A4F8D5F9-5299-45A4-A704-191E25A287F8}" dt="2022-09-06T14:50:53.178" v="483" actId="1076"/>
        <pc:sldMkLst>
          <pc:docMk/>
          <pc:sldMk cId="2839170258" sldId="273"/>
        </pc:sldMkLst>
        <pc:spChg chg="add del mod">
          <ac:chgData name="Ramming, Carisa" userId="df63bce7-3279-4508-a1a5-9a543f801f5e" providerId="ADAL" clId="{A4F8D5F9-5299-45A4-A704-191E25A287F8}" dt="2022-09-06T13:16:07.404" v="168" actId="478"/>
          <ac:spMkLst>
            <pc:docMk/>
            <pc:sldMk cId="2839170258" sldId="273"/>
            <ac:spMk id="2" creationId="{17B52948-4414-8721-1DBE-78DD264097A5}"/>
          </ac:spMkLst>
        </pc:spChg>
        <pc:spChg chg="add mod">
          <ac:chgData name="Ramming, Carisa" userId="df63bce7-3279-4508-a1a5-9a543f801f5e" providerId="ADAL" clId="{A4F8D5F9-5299-45A4-A704-191E25A287F8}" dt="2022-09-06T14:50:53.178" v="483" actId="1076"/>
          <ac:spMkLst>
            <pc:docMk/>
            <pc:sldMk cId="2839170258" sldId="273"/>
            <ac:spMk id="6" creationId="{B6D91A51-40E8-2DF5-DAEC-09528CC7348B}"/>
          </ac:spMkLst>
        </pc:spChg>
        <pc:picChg chg="add mod">
          <ac:chgData name="Ramming, Carisa" userId="df63bce7-3279-4508-a1a5-9a543f801f5e" providerId="ADAL" clId="{A4F8D5F9-5299-45A4-A704-191E25A287F8}" dt="2022-09-06T12:12:07.188" v="52"/>
          <ac:picMkLst>
            <pc:docMk/>
            <pc:sldMk cId="2839170258" sldId="273"/>
            <ac:picMk id="3" creationId="{BF9D4BC8-D227-A789-0CE5-FD69762B49BF}"/>
          </ac:picMkLst>
        </pc:picChg>
        <pc:picChg chg="mod">
          <ac:chgData name="Ramming, Carisa" userId="df63bce7-3279-4508-a1a5-9a543f801f5e" providerId="ADAL" clId="{A4F8D5F9-5299-45A4-A704-191E25A287F8}" dt="2022-09-06T13:16:16.542" v="172" actId="1076"/>
          <ac:picMkLst>
            <pc:docMk/>
            <pc:sldMk cId="2839170258" sldId="273"/>
            <ac:picMk id="4" creationId="{00000000-0000-0000-0000-000000000000}"/>
          </ac:picMkLst>
        </pc:picChg>
        <pc:picChg chg="add mod">
          <ac:chgData name="Ramming, Carisa" userId="df63bce7-3279-4508-a1a5-9a543f801f5e" providerId="ADAL" clId="{A4F8D5F9-5299-45A4-A704-191E25A287F8}" dt="2022-09-06T12:12:07.188" v="52"/>
          <ac:picMkLst>
            <pc:docMk/>
            <pc:sldMk cId="2839170258" sldId="273"/>
            <ac:picMk id="5" creationId="{FF77B37B-55BF-8E0C-6F84-8715813BC65F}"/>
          </ac:picMkLst>
        </pc:picChg>
        <pc:cxnChg chg="add mod">
          <ac:chgData name="Ramming, Carisa" userId="df63bce7-3279-4508-a1a5-9a543f801f5e" providerId="ADAL" clId="{A4F8D5F9-5299-45A4-A704-191E25A287F8}" dt="2022-09-06T13:27:59.022" v="237"/>
          <ac:cxnSpMkLst>
            <pc:docMk/>
            <pc:sldMk cId="2839170258" sldId="273"/>
            <ac:cxnSpMk id="7" creationId="{DDEEB9AB-F7F5-1E95-DFF8-26A4D418CFD6}"/>
          </ac:cxnSpMkLst>
        </pc:cxnChg>
      </pc:sldChg>
      <pc:sldChg chg="addSp delSp modSp add mod modAnim">
        <pc:chgData name="Ramming, Carisa" userId="df63bce7-3279-4508-a1a5-9a543f801f5e" providerId="ADAL" clId="{A4F8D5F9-5299-45A4-A704-191E25A287F8}" dt="2022-09-06T14:51:25.119" v="492"/>
        <pc:sldMkLst>
          <pc:docMk/>
          <pc:sldMk cId="128614734" sldId="277"/>
        </pc:sldMkLst>
        <pc:spChg chg="mod">
          <ac:chgData name="Ramming, Carisa" userId="df63bce7-3279-4508-a1a5-9a543f801f5e" providerId="ADAL" clId="{A4F8D5F9-5299-45A4-A704-191E25A287F8}" dt="2022-09-06T13:26:39.391" v="229" actId="20577"/>
          <ac:spMkLst>
            <pc:docMk/>
            <pc:sldMk cId="128614734" sldId="277"/>
            <ac:spMk id="3" creationId="{A7280C6B-3EAA-4259-A81C-0CAEB5B9BAE3}"/>
          </ac:spMkLst>
        </pc:spChg>
        <pc:spChg chg="add del mod">
          <ac:chgData name="Ramming, Carisa" userId="df63bce7-3279-4508-a1a5-9a543f801f5e" providerId="ADAL" clId="{A4F8D5F9-5299-45A4-A704-191E25A287F8}" dt="2022-09-06T14:51:24.360" v="491" actId="478"/>
          <ac:spMkLst>
            <pc:docMk/>
            <pc:sldMk cId="128614734" sldId="277"/>
            <ac:spMk id="4" creationId="{B6B09C62-2E98-B29E-FCFA-86B7E8B336C1}"/>
          </ac:spMkLst>
        </pc:spChg>
        <pc:spChg chg="add mod">
          <ac:chgData name="Ramming, Carisa" userId="df63bce7-3279-4508-a1a5-9a543f801f5e" providerId="ADAL" clId="{A4F8D5F9-5299-45A4-A704-191E25A287F8}" dt="2022-09-06T14:51:25.119" v="492"/>
          <ac:spMkLst>
            <pc:docMk/>
            <pc:sldMk cId="128614734" sldId="277"/>
            <ac:spMk id="9" creationId="{D5599AD7-F746-EAAC-85F8-7BB68E99AE1A}"/>
          </ac:spMkLst>
        </pc:spChg>
        <pc:picChg chg="add mod">
          <ac:chgData name="Ramming, Carisa" userId="df63bce7-3279-4508-a1a5-9a543f801f5e" providerId="ADAL" clId="{A4F8D5F9-5299-45A4-A704-191E25A287F8}" dt="2022-09-06T12:12:31.589" v="56"/>
          <ac:picMkLst>
            <pc:docMk/>
            <pc:sldMk cId="128614734" sldId="277"/>
            <ac:picMk id="5" creationId="{7B6EDD87-B677-CC71-9961-E11B2B8742CD}"/>
          </ac:picMkLst>
        </pc:picChg>
        <pc:picChg chg="add mod">
          <ac:chgData name="Ramming, Carisa" userId="df63bce7-3279-4508-a1a5-9a543f801f5e" providerId="ADAL" clId="{A4F8D5F9-5299-45A4-A704-191E25A287F8}" dt="2022-09-06T12:12:31.589" v="56"/>
          <ac:picMkLst>
            <pc:docMk/>
            <pc:sldMk cId="128614734" sldId="277"/>
            <ac:picMk id="6" creationId="{12426C2D-0340-2A8E-84E4-D052849B8EFE}"/>
          </ac:picMkLst>
        </pc:picChg>
        <pc:cxnChg chg="add mod">
          <ac:chgData name="Ramming, Carisa" userId="df63bce7-3279-4508-a1a5-9a543f801f5e" providerId="ADAL" clId="{A4F8D5F9-5299-45A4-A704-191E25A287F8}" dt="2022-09-06T14:48:59.602" v="464" actId="1036"/>
          <ac:cxnSpMkLst>
            <pc:docMk/>
            <pc:sldMk cId="128614734" sldId="277"/>
            <ac:cxnSpMk id="8" creationId="{E2590AD2-1C62-4EF2-7688-06F70D770628}"/>
          </ac:cxnSpMkLst>
        </pc:cxnChg>
      </pc:sldChg>
      <pc:sldChg chg="addSp delSp modSp add modAnim">
        <pc:chgData name="Ramming, Carisa" userId="df63bce7-3279-4508-a1a5-9a543f801f5e" providerId="ADAL" clId="{A4F8D5F9-5299-45A4-A704-191E25A287F8}" dt="2022-09-06T14:52:22.803" v="510"/>
        <pc:sldMkLst>
          <pc:docMk/>
          <pc:sldMk cId="1955006655" sldId="280"/>
        </pc:sldMkLst>
        <pc:spChg chg="add del mod">
          <ac:chgData name="Ramming, Carisa" userId="df63bce7-3279-4508-a1a5-9a543f801f5e" providerId="ADAL" clId="{A4F8D5F9-5299-45A4-A704-191E25A287F8}" dt="2022-09-06T14:52:22.140" v="509" actId="478"/>
          <ac:spMkLst>
            <pc:docMk/>
            <pc:sldMk cId="1955006655" sldId="280"/>
            <ac:spMk id="2" creationId="{F1D06FAC-1E1B-CB89-292A-2980970EE78B}"/>
          </ac:spMkLst>
        </pc:spChg>
        <pc:spChg chg="add mod">
          <ac:chgData name="Ramming, Carisa" userId="df63bce7-3279-4508-a1a5-9a543f801f5e" providerId="ADAL" clId="{A4F8D5F9-5299-45A4-A704-191E25A287F8}" dt="2022-09-06T14:52:22.803" v="510"/>
          <ac:spMkLst>
            <pc:docMk/>
            <pc:sldMk cId="1955006655" sldId="280"/>
            <ac:spMk id="6" creationId="{E3384C08-4EE2-698D-65DC-277C66766145}"/>
          </ac:spMkLst>
        </pc:spChg>
        <pc:picChg chg="add mod">
          <ac:chgData name="Ramming, Carisa" userId="df63bce7-3279-4508-a1a5-9a543f801f5e" providerId="ADAL" clId="{A4F8D5F9-5299-45A4-A704-191E25A287F8}" dt="2022-09-06T12:13:06.117" v="63"/>
          <ac:picMkLst>
            <pc:docMk/>
            <pc:sldMk cId="1955006655" sldId="280"/>
            <ac:picMk id="3" creationId="{ED621C25-2FA5-4F10-A674-572097C8C1C0}"/>
          </ac:picMkLst>
        </pc:picChg>
        <pc:picChg chg="add mod">
          <ac:chgData name="Ramming, Carisa" userId="df63bce7-3279-4508-a1a5-9a543f801f5e" providerId="ADAL" clId="{A4F8D5F9-5299-45A4-A704-191E25A287F8}" dt="2022-09-06T12:13:06.117" v="63"/>
          <ac:picMkLst>
            <pc:docMk/>
            <pc:sldMk cId="1955006655" sldId="280"/>
            <ac:picMk id="4" creationId="{F1744B6D-08C9-FE42-2CBE-62C712D857B3}"/>
          </ac:picMkLst>
        </pc:picChg>
        <pc:cxnChg chg="add mod">
          <ac:chgData name="Ramming, Carisa" userId="df63bce7-3279-4508-a1a5-9a543f801f5e" providerId="ADAL" clId="{A4F8D5F9-5299-45A4-A704-191E25A287F8}" dt="2022-09-06T14:49:53.312" v="474"/>
          <ac:cxnSpMkLst>
            <pc:docMk/>
            <pc:sldMk cId="1955006655" sldId="280"/>
            <ac:cxnSpMk id="5" creationId="{97973EC8-9A04-5B64-0A0F-BAACC5D503FE}"/>
          </ac:cxnSpMkLst>
        </pc:cxnChg>
      </pc:sldChg>
      <pc:sldChg chg="addSp delSp modSp add modAnim">
        <pc:chgData name="Ramming, Carisa" userId="df63bce7-3279-4508-a1a5-9a543f801f5e" providerId="ADAL" clId="{A4F8D5F9-5299-45A4-A704-191E25A287F8}" dt="2022-09-06T14:52:37.123" v="515"/>
        <pc:sldMkLst>
          <pc:docMk/>
          <pc:sldMk cId="2872639929" sldId="281"/>
        </pc:sldMkLst>
        <pc:spChg chg="add del mod">
          <ac:chgData name="Ramming, Carisa" userId="df63bce7-3279-4508-a1a5-9a543f801f5e" providerId="ADAL" clId="{A4F8D5F9-5299-45A4-A704-191E25A287F8}" dt="2022-09-06T14:52:36.496" v="514" actId="478"/>
          <ac:spMkLst>
            <pc:docMk/>
            <pc:sldMk cId="2872639929" sldId="281"/>
            <ac:spMk id="4" creationId="{957A764E-3F62-501E-25EC-1F0C84BC2E5D}"/>
          </ac:spMkLst>
        </pc:spChg>
        <pc:spChg chg="add mod">
          <ac:chgData name="Ramming, Carisa" userId="df63bce7-3279-4508-a1a5-9a543f801f5e" providerId="ADAL" clId="{A4F8D5F9-5299-45A4-A704-191E25A287F8}" dt="2022-09-06T14:52:37.123" v="515"/>
          <ac:spMkLst>
            <pc:docMk/>
            <pc:sldMk cId="2872639929" sldId="281"/>
            <ac:spMk id="8" creationId="{E7B04C88-E07E-0F6E-0F53-519452173E53}"/>
          </ac:spMkLst>
        </pc:spChg>
        <pc:picChg chg="add mod">
          <ac:chgData name="Ramming, Carisa" userId="df63bce7-3279-4508-a1a5-9a543f801f5e" providerId="ADAL" clId="{A4F8D5F9-5299-45A4-A704-191E25A287F8}" dt="2022-09-06T12:13:11.832" v="65"/>
          <ac:picMkLst>
            <pc:docMk/>
            <pc:sldMk cId="2872639929" sldId="281"/>
            <ac:picMk id="5" creationId="{636F3493-5FB4-56A5-1B3D-3256D3B06011}"/>
          </ac:picMkLst>
        </pc:picChg>
        <pc:picChg chg="add mod">
          <ac:chgData name="Ramming, Carisa" userId="df63bce7-3279-4508-a1a5-9a543f801f5e" providerId="ADAL" clId="{A4F8D5F9-5299-45A4-A704-191E25A287F8}" dt="2022-09-06T12:13:11.832" v="65"/>
          <ac:picMkLst>
            <pc:docMk/>
            <pc:sldMk cId="2872639929" sldId="281"/>
            <ac:picMk id="6" creationId="{480FB3BE-63ED-7B16-1A7C-88E52F923A96}"/>
          </ac:picMkLst>
        </pc:picChg>
        <pc:cxnChg chg="add mod">
          <ac:chgData name="Ramming, Carisa" userId="df63bce7-3279-4508-a1a5-9a543f801f5e" providerId="ADAL" clId="{A4F8D5F9-5299-45A4-A704-191E25A287F8}" dt="2022-09-06T14:49:59.319" v="476"/>
          <ac:cxnSpMkLst>
            <pc:docMk/>
            <pc:sldMk cId="2872639929" sldId="281"/>
            <ac:cxnSpMk id="7" creationId="{4605F0D3-C4A0-2682-4A8D-A51F643BD1C9}"/>
          </ac:cxnSpMkLst>
        </pc:cxnChg>
      </pc:sldChg>
      <pc:sldChg chg="addSp delSp modSp add modAnim">
        <pc:chgData name="Ramming, Carisa" userId="df63bce7-3279-4508-a1a5-9a543f801f5e" providerId="ADAL" clId="{A4F8D5F9-5299-45A4-A704-191E25A287F8}" dt="2022-09-06T14:52:58.878" v="522"/>
        <pc:sldMkLst>
          <pc:docMk/>
          <pc:sldMk cId="4146741219" sldId="282"/>
        </pc:sldMkLst>
        <pc:spChg chg="add del mod">
          <ac:chgData name="Ramming, Carisa" userId="df63bce7-3279-4508-a1a5-9a543f801f5e" providerId="ADAL" clId="{A4F8D5F9-5299-45A4-A704-191E25A287F8}" dt="2022-09-06T14:52:58.244" v="521" actId="478"/>
          <ac:spMkLst>
            <pc:docMk/>
            <pc:sldMk cId="4146741219" sldId="282"/>
            <ac:spMk id="4" creationId="{88623824-E231-637E-A796-C928A30BA807}"/>
          </ac:spMkLst>
        </pc:spChg>
        <pc:spChg chg="add mod">
          <ac:chgData name="Ramming, Carisa" userId="df63bce7-3279-4508-a1a5-9a543f801f5e" providerId="ADAL" clId="{A4F8D5F9-5299-45A4-A704-191E25A287F8}" dt="2022-09-06T14:52:58.878" v="522"/>
          <ac:spMkLst>
            <pc:docMk/>
            <pc:sldMk cId="4146741219" sldId="282"/>
            <ac:spMk id="8" creationId="{4C64B4F9-3969-BC4F-ED85-B0CD6D68F88C}"/>
          </ac:spMkLst>
        </pc:spChg>
        <pc:picChg chg="add mod">
          <ac:chgData name="Ramming, Carisa" userId="df63bce7-3279-4508-a1a5-9a543f801f5e" providerId="ADAL" clId="{A4F8D5F9-5299-45A4-A704-191E25A287F8}" dt="2022-09-06T12:13:22.052" v="68"/>
          <ac:picMkLst>
            <pc:docMk/>
            <pc:sldMk cId="4146741219" sldId="282"/>
            <ac:picMk id="5" creationId="{BD2157DB-A702-BD3C-0412-1CB7B9786678}"/>
          </ac:picMkLst>
        </pc:picChg>
        <pc:picChg chg="add mod">
          <ac:chgData name="Ramming, Carisa" userId="df63bce7-3279-4508-a1a5-9a543f801f5e" providerId="ADAL" clId="{A4F8D5F9-5299-45A4-A704-191E25A287F8}" dt="2022-09-06T12:13:22.052" v="68"/>
          <ac:picMkLst>
            <pc:docMk/>
            <pc:sldMk cId="4146741219" sldId="282"/>
            <ac:picMk id="6" creationId="{5A12BE97-CA27-1B71-7050-692B6898DFAC}"/>
          </ac:picMkLst>
        </pc:picChg>
        <pc:cxnChg chg="add mod">
          <ac:chgData name="Ramming, Carisa" userId="df63bce7-3279-4508-a1a5-9a543f801f5e" providerId="ADAL" clId="{A4F8D5F9-5299-45A4-A704-191E25A287F8}" dt="2022-09-06T14:50:29.341" v="481"/>
          <ac:cxnSpMkLst>
            <pc:docMk/>
            <pc:sldMk cId="4146741219" sldId="282"/>
            <ac:cxnSpMk id="7" creationId="{0C36B183-77B1-4B99-33E7-A60DF99FEA3C}"/>
          </ac:cxnSpMkLst>
        </pc:cxnChg>
      </pc:sldChg>
      <pc:sldChg chg="addSp delSp modSp add modAnim">
        <pc:chgData name="Ramming, Carisa" userId="df63bce7-3279-4508-a1a5-9a543f801f5e" providerId="ADAL" clId="{A4F8D5F9-5299-45A4-A704-191E25A287F8}" dt="2022-09-06T14:51:57.962" v="503"/>
        <pc:sldMkLst>
          <pc:docMk/>
          <pc:sldMk cId="1054543956" sldId="283"/>
        </pc:sldMkLst>
        <pc:spChg chg="add del mod">
          <ac:chgData name="Ramming, Carisa" userId="df63bce7-3279-4508-a1a5-9a543f801f5e" providerId="ADAL" clId="{A4F8D5F9-5299-45A4-A704-191E25A287F8}" dt="2022-09-06T14:51:57.262" v="502" actId="478"/>
          <ac:spMkLst>
            <pc:docMk/>
            <pc:sldMk cId="1054543956" sldId="283"/>
            <ac:spMk id="4" creationId="{72DCEADD-7ACE-9598-7D69-CF4007333E69}"/>
          </ac:spMkLst>
        </pc:spChg>
        <pc:spChg chg="add mod">
          <ac:chgData name="Ramming, Carisa" userId="df63bce7-3279-4508-a1a5-9a543f801f5e" providerId="ADAL" clId="{A4F8D5F9-5299-45A4-A704-191E25A287F8}" dt="2022-09-06T14:51:57.962" v="503"/>
          <ac:spMkLst>
            <pc:docMk/>
            <pc:sldMk cId="1054543956" sldId="283"/>
            <ac:spMk id="8" creationId="{E2335ABB-454E-B7DE-7A89-07DFB3205237}"/>
          </ac:spMkLst>
        </pc:spChg>
        <pc:picChg chg="add mod">
          <ac:chgData name="Ramming, Carisa" userId="df63bce7-3279-4508-a1a5-9a543f801f5e" providerId="ADAL" clId="{A4F8D5F9-5299-45A4-A704-191E25A287F8}" dt="2022-09-06T12:12:53.072" v="60"/>
          <ac:picMkLst>
            <pc:docMk/>
            <pc:sldMk cId="1054543956" sldId="283"/>
            <ac:picMk id="5" creationId="{42BD7943-CC8C-0749-D802-312F9BF8A4E6}"/>
          </ac:picMkLst>
        </pc:picChg>
        <pc:picChg chg="add mod">
          <ac:chgData name="Ramming, Carisa" userId="df63bce7-3279-4508-a1a5-9a543f801f5e" providerId="ADAL" clId="{A4F8D5F9-5299-45A4-A704-191E25A287F8}" dt="2022-09-06T12:12:53.072" v="60"/>
          <ac:picMkLst>
            <pc:docMk/>
            <pc:sldMk cId="1054543956" sldId="283"/>
            <ac:picMk id="6" creationId="{CEAF446A-89DE-FCC9-BBEE-A2C7EA58BC62}"/>
          </ac:picMkLst>
        </pc:picChg>
        <pc:cxnChg chg="add mod">
          <ac:chgData name="Ramming, Carisa" userId="df63bce7-3279-4508-a1a5-9a543f801f5e" providerId="ADAL" clId="{A4F8D5F9-5299-45A4-A704-191E25A287F8}" dt="2022-09-06T14:49:34.816" v="470"/>
          <ac:cxnSpMkLst>
            <pc:docMk/>
            <pc:sldMk cId="1054543956" sldId="283"/>
            <ac:cxnSpMk id="7" creationId="{316DB98D-6707-C882-C00D-1740D619BD4C}"/>
          </ac:cxnSpMkLst>
        </pc:cxnChg>
      </pc:sldChg>
      <pc:sldChg chg="addSp delSp modSp add mod modAnim">
        <pc:chgData name="Ramming, Carisa" userId="df63bce7-3279-4508-a1a5-9a543f801f5e" providerId="ADAL" clId="{A4F8D5F9-5299-45A4-A704-191E25A287F8}" dt="2022-09-06T14:52:09.448" v="505"/>
        <pc:sldMkLst>
          <pc:docMk/>
          <pc:sldMk cId="549589462" sldId="284"/>
        </pc:sldMkLst>
        <pc:spChg chg="mod">
          <ac:chgData name="Ramming, Carisa" userId="df63bce7-3279-4508-a1a5-9a543f801f5e" providerId="ADAL" clId="{A4F8D5F9-5299-45A4-A704-191E25A287F8}" dt="2022-09-06T12:10:54.540" v="40" actId="27636"/>
          <ac:spMkLst>
            <pc:docMk/>
            <pc:sldMk cId="549589462" sldId="284"/>
            <ac:spMk id="3" creationId="{A7280C6B-3EAA-4259-A81C-0CAEB5B9BAE3}"/>
          </ac:spMkLst>
        </pc:spChg>
        <pc:spChg chg="add del mod">
          <ac:chgData name="Ramming, Carisa" userId="df63bce7-3279-4508-a1a5-9a543f801f5e" providerId="ADAL" clId="{A4F8D5F9-5299-45A4-A704-191E25A287F8}" dt="2022-09-06T14:52:08.780" v="504" actId="478"/>
          <ac:spMkLst>
            <pc:docMk/>
            <pc:sldMk cId="549589462" sldId="284"/>
            <ac:spMk id="4" creationId="{D5609547-7D93-C980-1B31-C152BF279D30}"/>
          </ac:spMkLst>
        </pc:spChg>
        <pc:spChg chg="add mod">
          <ac:chgData name="Ramming, Carisa" userId="df63bce7-3279-4508-a1a5-9a543f801f5e" providerId="ADAL" clId="{A4F8D5F9-5299-45A4-A704-191E25A287F8}" dt="2022-09-06T14:52:09.448" v="505"/>
          <ac:spMkLst>
            <pc:docMk/>
            <pc:sldMk cId="549589462" sldId="284"/>
            <ac:spMk id="8" creationId="{BBB86C45-D87A-B710-452D-DEB11A6B6D7B}"/>
          </ac:spMkLst>
        </pc:spChg>
        <pc:picChg chg="add mod">
          <ac:chgData name="Ramming, Carisa" userId="df63bce7-3279-4508-a1a5-9a543f801f5e" providerId="ADAL" clId="{A4F8D5F9-5299-45A4-A704-191E25A287F8}" dt="2022-09-06T12:12:59.163" v="61"/>
          <ac:picMkLst>
            <pc:docMk/>
            <pc:sldMk cId="549589462" sldId="284"/>
            <ac:picMk id="5" creationId="{C7C28D93-BFCC-5350-576B-EA2EE8246EB0}"/>
          </ac:picMkLst>
        </pc:picChg>
        <pc:picChg chg="add mod">
          <ac:chgData name="Ramming, Carisa" userId="df63bce7-3279-4508-a1a5-9a543f801f5e" providerId="ADAL" clId="{A4F8D5F9-5299-45A4-A704-191E25A287F8}" dt="2022-09-06T12:12:59.163" v="61"/>
          <ac:picMkLst>
            <pc:docMk/>
            <pc:sldMk cId="549589462" sldId="284"/>
            <ac:picMk id="6" creationId="{0A183071-6776-5AAB-2ED5-15A9132E8CE3}"/>
          </ac:picMkLst>
        </pc:picChg>
        <pc:cxnChg chg="add mod">
          <ac:chgData name="Ramming, Carisa" userId="df63bce7-3279-4508-a1a5-9a543f801f5e" providerId="ADAL" clId="{A4F8D5F9-5299-45A4-A704-191E25A287F8}" dt="2022-09-06T14:49:37.236" v="471"/>
          <ac:cxnSpMkLst>
            <pc:docMk/>
            <pc:sldMk cId="549589462" sldId="284"/>
            <ac:cxnSpMk id="7" creationId="{E4A829E1-29F3-91E7-7E36-BD5D13DE6BE1}"/>
          </ac:cxnSpMkLst>
        </pc:cxnChg>
      </pc:sldChg>
      <pc:sldChg chg="del">
        <pc:chgData name="Ramming, Carisa" userId="df63bce7-3279-4508-a1a5-9a543f801f5e" providerId="ADAL" clId="{A4F8D5F9-5299-45A4-A704-191E25A287F8}" dt="2022-09-06T12:13:32.851" v="70" actId="47"/>
        <pc:sldMkLst>
          <pc:docMk/>
          <pc:sldMk cId="3226729518" sldId="295"/>
        </pc:sldMkLst>
      </pc:sldChg>
      <pc:sldChg chg="del">
        <pc:chgData name="Ramming, Carisa" userId="df63bce7-3279-4508-a1a5-9a543f801f5e" providerId="ADAL" clId="{A4F8D5F9-5299-45A4-A704-191E25A287F8}" dt="2022-09-06T12:13:32.851" v="70" actId="47"/>
        <pc:sldMkLst>
          <pc:docMk/>
          <pc:sldMk cId="1027339719" sldId="303"/>
        </pc:sldMkLst>
      </pc:sldChg>
      <pc:sldChg chg="modSp mod">
        <pc:chgData name="Ramming, Carisa" userId="df63bce7-3279-4508-a1a5-9a543f801f5e" providerId="ADAL" clId="{A4F8D5F9-5299-45A4-A704-191E25A287F8}" dt="2022-09-06T13:14:45.462" v="163" actId="20577"/>
        <pc:sldMkLst>
          <pc:docMk/>
          <pc:sldMk cId="0" sldId="309"/>
        </pc:sldMkLst>
        <pc:spChg chg="mod">
          <ac:chgData name="Ramming, Carisa" userId="df63bce7-3279-4508-a1a5-9a543f801f5e" providerId="ADAL" clId="{A4F8D5F9-5299-45A4-A704-191E25A287F8}" dt="2022-09-06T13:14:45.462" v="163" actId="20577"/>
          <ac:spMkLst>
            <pc:docMk/>
            <pc:sldMk cId="0" sldId="309"/>
            <ac:spMk id="4098" creationId="{00000000-0000-0000-0000-000000000000}"/>
          </ac:spMkLst>
        </pc:spChg>
      </pc:sldChg>
      <pc:sldChg chg="modSp mod">
        <pc:chgData name="Ramming, Carisa" userId="df63bce7-3279-4508-a1a5-9a543f801f5e" providerId="ADAL" clId="{A4F8D5F9-5299-45A4-A704-191E25A287F8}" dt="2022-09-06T12:13:48.525" v="98" actId="20577"/>
        <pc:sldMkLst>
          <pc:docMk/>
          <pc:sldMk cId="2710690398" sldId="329"/>
        </pc:sldMkLst>
        <pc:spChg chg="mod">
          <ac:chgData name="Ramming, Carisa" userId="df63bce7-3279-4508-a1a5-9a543f801f5e" providerId="ADAL" clId="{A4F8D5F9-5299-45A4-A704-191E25A287F8}" dt="2022-09-06T12:13:48.525" v="98" actId="20577"/>
          <ac:spMkLst>
            <pc:docMk/>
            <pc:sldMk cId="2710690398" sldId="329"/>
            <ac:spMk id="4098" creationId="{00000000-0000-0000-0000-000000000000}"/>
          </ac:spMkLst>
        </pc:spChg>
      </pc:sldChg>
      <pc:sldChg chg="del">
        <pc:chgData name="Ramming, Carisa" userId="df63bce7-3279-4508-a1a5-9a543f801f5e" providerId="ADAL" clId="{A4F8D5F9-5299-45A4-A704-191E25A287F8}" dt="2022-09-06T12:13:32.851" v="70" actId="47"/>
        <pc:sldMkLst>
          <pc:docMk/>
          <pc:sldMk cId="2252923569" sldId="331"/>
        </pc:sldMkLst>
      </pc:sldChg>
      <pc:sldChg chg="del">
        <pc:chgData name="Ramming, Carisa" userId="df63bce7-3279-4508-a1a5-9a543f801f5e" providerId="ADAL" clId="{A4F8D5F9-5299-45A4-A704-191E25A287F8}" dt="2022-09-06T12:13:32.851" v="70" actId="47"/>
        <pc:sldMkLst>
          <pc:docMk/>
          <pc:sldMk cId="3224386488" sldId="332"/>
        </pc:sldMkLst>
      </pc:sldChg>
      <pc:sldChg chg="del">
        <pc:chgData name="Ramming, Carisa" userId="df63bce7-3279-4508-a1a5-9a543f801f5e" providerId="ADAL" clId="{A4F8D5F9-5299-45A4-A704-191E25A287F8}" dt="2022-09-06T12:13:32.851" v="70" actId="47"/>
        <pc:sldMkLst>
          <pc:docMk/>
          <pc:sldMk cId="1473965478" sldId="342"/>
        </pc:sldMkLst>
      </pc:sldChg>
      <pc:sldChg chg="del">
        <pc:chgData name="Ramming, Carisa" userId="df63bce7-3279-4508-a1a5-9a543f801f5e" providerId="ADAL" clId="{A4F8D5F9-5299-45A4-A704-191E25A287F8}" dt="2022-09-06T12:13:32.851" v="70" actId="47"/>
        <pc:sldMkLst>
          <pc:docMk/>
          <pc:sldMk cId="846513323" sldId="343"/>
        </pc:sldMkLst>
      </pc:sldChg>
      <pc:sldChg chg="del">
        <pc:chgData name="Ramming, Carisa" userId="df63bce7-3279-4508-a1a5-9a543f801f5e" providerId="ADAL" clId="{A4F8D5F9-5299-45A4-A704-191E25A287F8}" dt="2022-09-06T12:13:32.851" v="70" actId="47"/>
        <pc:sldMkLst>
          <pc:docMk/>
          <pc:sldMk cId="1130774155" sldId="344"/>
        </pc:sldMkLst>
      </pc:sldChg>
      <pc:sldChg chg="del">
        <pc:chgData name="Ramming, Carisa" userId="df63bce7-3279-4508-a1a5-9a543f801f5e" providerId="ADAL" clId="{A4F8D5F9-5299-45A4-A704-191E25A287F8}" dt="2022-09-06T12:13:32.851" v="70" actId="47"/>
        <pc:sldMkLst>
          <pc:docMk/>
          <pc:sldMk cId="1537488512" sldId="345"/>
        </pc:sldMkLst>
      </pc:sldChg>
      <pc:sldChg chg="del">
        <pc:chgData name="Ramming, Carisa" userId="df63bce7-3279-4508-a1a5-9a543f801f5e" providerId="ADAL" clId="{A4F8D5F9-5299-45A4-A704-191E25A287F8}" dt="2022-09-06T12:13:32.851" v="70" actId="47"/>
        <pc:sldMkLst>
          <pc:docMk/>
          <pc:sldMk cId="2893052790" sldId="346"/>
        </pc:sldMkLst>
      </pc:sldChg>
      <pc:sldChg chg="del">
        <pc:chgData name="Ramming, Carisa" userId="df63bce7-3279-4508-a1a5-9a543f801f5e" providerId="ADAL" clId="{A4F8D5F9-5299-45A4-A704-191E25A287F8}" dt="2022-09-06T12:13:32.851" v="70" actId="47"/>
        <pc:sldMkLst>
          <pc:docMk/>
          <pc:sldMk cId="1552124276" sldId="360"/>
        </pc:sldMkLst>
      </pc:sldChg>
      <pc:sldChg chg="del">
        <pc:chgData name="Ramming, Carisa" userId="df63bce7-3279-4508-a1a5-9a543f801f5e" providerId="ADAL" clId="{A4F8D5F9-5299-45A4-A704-191E25A287F8}" dt="2022-09-06T12:13:32.851" v="70" actId="47"/>
        <pc:sldMkLst>
          <pc:docMk/>
          <pc:sldMk cId="1583171151" sldId="361"/>
        </pc:sldMkLst>
      </pc:sldChg>
      <pc:sldChg chg="addSp delSp modSp add mod modAnim">
        <pc:chgData name="Ramming, Carisa" userId="df63bce7-3279-4508-a1a5-9a543f801f5e" providerId="ADAL" clId="{A4F8D5F9-5299-45A4-A704-191E25A287F8}" dt="2022-09-06T18:38:56.353" v="543" actId="14100"/>
        <pc:sldMkLst>
          <pc:docMk/>
          <pc:sldMk cId="14964514" sldId="362"/>
        </pc:sldMkLst>
        <pc:spChg chg="mod">
          <ac:chgData name="Ramming, Carisa" userId="df63bce7-3279-4508-a1a5-9a543f801f5e" providerId="ADAL" clId="{A4F8D5F9-5299-45A4-A704-191E25A287F8}" dt="2022-09-06T18:38:56.353" v="543" actId="14100"/>
          <ac:spMkLst>
            <pc:docMk/>
            <pc:sldMk cId="14964514" sldId="362"/>
            <ac:spMk id="3" creationId="{00000000-0000-0000-0000-000000000000}"/>
          </ac:spMkLst>
        </pc:spChg>
        <pc:spChg chg="add del mod">
          <ac:chgData name="Ramming, Carisa" userId="df63bce7-3279-4508-a1a5-9a543f801f5e" providerId="ADAL" clId="{A4F8D5F9-5299-45A4-A704-191E25A287F8}" dt="2022-09-06T14:51:00.553" v="484" actId="478"/>
          <ac:spMkLst>
            <pc:docMk/>
            <pc:sldMk cId="14964514" sldId="362"/>
            <ac:spMk id="4" creationId="{8C242C99-2BF2-209B-7B72-E1AE3CAA1555}"/>
          </ac:spMkLst>
        </pc:spChg>
        <pc:spChg chg="add mod">
          <ac:chgData name="Ramming, Carisa" userId="df63bce7-3279-4508-a1a5-9a543f801f5e" providerId="ADAL" clId="{A4F8D5F9-5299-45A4-A704-191E25A287F8}" dt="2022-09-06T14:51:01.943" v="485"/>
          <ac:spMkLst>
            <pc:docMk/>
            <pc:sldMk cId="14964514" sldId="362"/>
            <ac:spMk id="9" creationId="{C2B5C4E5-62A7-8AB5-A77D-F54B49166DB4}"/>
          </ac:spMkLst>
        </pc:spChg>
        <pc:picChg chg="add mod">
          <ac:chgData name="Ramming, Carisa" userId="df63bce7-3279-4508-a1a5-9a543f801f5e" providerId="ADAL" clId="{A4F8D5F9-5299-45A4-A704-191E25A287F8}" dt="2022-09-06T12:12:15.818" v="53"/>
          <ac:picMkLst>
            <pc:docMk/>
            <pc:sldMk cId="14964514" sldId="362"/>
            <ac:picMk id="6" creationId="{71AA0543-0E85-46AB-60BA-1E3639B9CAA4}"/>
          </ac:picMkLst>
        </pc:picChg>
        <pc:picChg chg="add mod">
          <ac:chgData name="Ramming, Carisa" userId="df63bce7-3279-4508-a1a5-9a543f801f5e" providerId="ADAL" clId="{A4F8D5F9-5299-45A4-A704-191E25A287F8}" dt="2022-09-06T12:12:15.818" v="53"/>
          <ac:picMkLst>
            <pc:docMk/>
            <pc:sldMk cId="14964514" sldId="362"/>
            <ac:picMk id="7" creationId="{AE9EB6A9-3E4D-45EB-92CA-7AF00022A5C9}"/>
          </ac:picMkLst>
        </pc:picChg>
        <pc:cxnChg chg="add mod">
          <ac:chgData name="Ramming, Carisa" userId="df63bce7-3279-4508-a1a5-9a543f801f5e" providerId="ADAL" clId="{A4F8D5F9-5299-45A4-A704-191E25A287F8}" dt="2022-09-06T13:28:01.270" v="238"/>
          <ac:cxnSpMkLst>
            <pc:docMk/>
            <pc:sldMk cId="14964514" sldId="362"/>
            <ac:cxnSpMk id="8" creationId="{B1F68863-9259-A2AE-12F3-721EDE34B7A8}"/>
          </ac:cxnSpMkLst>
        </pc:cxnChg>
      </pc:sldChg>
      <pc:sldChg chg="add del">
        <pc:chgData name="Ramming, Carisa" userId="df63bce7-3279-4508-a1a5-9a543f801f5e" providerId="ADAL" clId="{A4F8D5F9-5299-45A4-A704-191E25A287F8}" dt="2022-09-06T12:15:41.333" v="103"/>
        <pc:sldMkLst>
          <pc:docMk/>
          <pc:sldMk cId="1418572045" sldId="363"/>
        </pc:sldMkLst>
      </pc:sldChg>
      <pc:sldChg chg="add del">
        <pc:chgData name="Ramming, Carisa" userId="df63bce7-3279-4508-a1a5-9a543f801f5e" providerId="ADAL" clId="{A4F8D5F9-5299-45A4-A704-191E25A287F8}" dt="2022-09-06T12:15:41.333" v="103"/>
        <pc:sldMkLst>
          <pc:docMk/>
          <pc:sldMk cId="2308028119" sldId="364"/>
        </pc:sldMkLst>
      </pc:sldChg>
      <pc:sldChg chg="add del">
        <pc:chgData name="Ramming, Carisa" userId="df63bce7-3279-4508-a1a5-9a543f801f5e" providerId="ADAL" clId="{A4F8D5F9-5299-45A4-A704-191E25A287F8}" dt="2022-09-06T12:15:41.333" v="103"/>
        <pc:sldMkLst>
          <pc:docMk/>
          <pc:sldMk cId="0" sldId="365"/>
        </pc:sldMkLst>
      </pc:sldChg>
      <pc:sldChg chg="add del">
        <pc:chgData name="Ramming, Carisa" userId="df63bce7-3279-4508-a1a5-9a543f801f5e" providerId="ADAL" clId="{A4F8D5F9-5299-45A4-A704-191E25A287F8}" dt="2022-09-06T12:15:41.333" v="103"/>
        <pc:sldMkLst>
          <pc:docMk/>
          <pc:sldMk cId="0" sldId="366"/>
        </pc:sldMkLst>
      </pc:sldChg>
      <pc:sldChg chg="add del">
        <pc:chgData name="Ramming, Carisa" userId="df63bce7-3279-4508-a1a5-9a543f801f5e" providerId="ADAL" clId="{A4F8D5F9-5299-45A4-A704-191E25A287F8}" dt="2022-09-06T12:15:41.333" v="103"/>
        <pc:sldMkLst>
          <pc:docMk/>
          <pc:sldMk cId="0" sldId="367"/>
        </pc:sldMkLst>
      </pc:sldChg>
      <pc:sldChg chg="add del">
        <pc:chgData name="Ramming, Carisa" userId="df63bce7-3279-4508-a1a5-9a543f801f5e" providerId="ADAL" clId="{A4F8D5F9-5299-45A4-A704-191E25A287F8}" dt="2022-09-06T12:15:41.333" v="103"/>
        <pc:sldMkLst>
          <pc:docMk/>
          <pc:sldMk cId="1303953237" sldId="368"/>
        </pc:sldMkLst>
      </pc:sldChg>
      <pc:sldChg chg="add del">
        <pc:chgData name="Ramming, Carisa" userId="df63bce7-3279-4508-a1a5-9a543f801f5e" providerId="ADAL" clId="{A4F8D5F9-5299-45A4-A704-191E25A287F8}" dt="2022-09-06T12:15:41.333" v="103"/>
        <pc:sldMkLst>
          <pc:docMk/>
          <pc:sldMk cId="0" sldId="369"/>
        </pc:sldMkLst>
      </pc:sldChg>
      <pc:sldChg chg="add del">
        <pc:chgData name="Ramming, Carisa" userId="df63bce7-3279-4508-a1a5-9a543f801f5e" providerId="ADAL" clId="{A4F8D5F9-5299-45A4-A704-191E25A287F8}" dt="2022-09-06T12:15:41.333" v="103"/>
        <pc:sldMkLst>
          <pc:docMk/>
          <pc:sldMk cId="0" sldId="370"/>
        </pc:sldMkLst>
      </pc:sldChg>
      <pc:sldChg chg="modSp add mod">
        <pc:chgData name="Ramming, Carisa" userId="df63bce7-3279-4508-a1a5-9a543f801f5e" providerId="ADAL" clId="{A4F8D5F9-5299-45A4-A704-191E25A287F8}" dt="2022-09-06T12:15:57.295" v="127" actId="20577"/>
        <pc:sldMkLst>
          <pc:docMk/>
          <pc:sldMk cId="2794057569" sldId="371"/>
        </pc:sldMkLst>
        <pc:spChg chg="mod">
          <ac:chgData name="Ramming, Carisa" userId="df63bce7-3279-4508-a1a5-9a543f801f5e" providerId="ADAL" clId="{A4F8D5F9-5299-45A4-A704-191E25A287F8}" dt="2022-09-06T12:15:57.295" v="127" actId="20577"/>
          <ac:spMkLst>
            <pc:docMk/>
            <pc:sldMk cId="2794057569" sldId="371"/>
            <ac:spMk id="4098" creationId="{00000000-0000-0000-0000-000000000000}"/>
          </ac:spMkLst>
        </pc:spChg>
      </pc:sldChg>
      <pc:sldChg chg="add">
        <pc:chgData name="Ramming, Carisa" userId="df63bce7-3279-4508-a1a5-9a543f801f5e" providerId="ADAL" clId="{A4F8D5F9-5299-45A4-A704-191E25A287F8}" dt="2022-09-06T12:16:10.362" v="128"/>
        <pc:sldMkLst>
          <pc:docMk/>
          <pc:sldMk cId="4178844109" sldId="372"/>
        </pc:sldMkLst>
      </pc:sldChg>
      <pc:sldChg chg="addSp delSp modSp add mod modAnim">
        <pc:chgData name="Ramming, Carisa" userId="df63bce7-3279-4508-a1a5-9a543f801f5e" providerId="ADAL" clId="{A4F8D5F9-5299-45A4-A704-191E25A287F8}" dt="2022-09-06T14:51:42.750" v="498"/>
        <pc:sldMkLst>
          <pc:docMk/>
          <pc:sldMk cId="1452629068" sldId="373"/>
        </pc:sldMkLst>
        <pc:spChg chg="mod">
          <ac:chgData name="Ramming, Carisa" userId="df63bce7-3279-4508-a1a5-9a543f801f5e" providerId="ADAL" clId="{A4F8D5F9-5299-45A4-A704-191E25A287F8}" dt="2022-09-06T14:41:06.855" v="410" actId="20577"/>
          <ac:spMkLst>
            <pc:docMk/>
            <pc:sldMk cId="1452629068" sldId="373"/>
            <ac:spMk id="3" creationId="{00000000-0000-0000-0000-000000000000}"/>
          </ac:spMkLst>
        </pc:spChg>
        <pc:spChg chg="del mod">
          <ac:chgData name="Ramming, Carisa" userId="df63bce7-3279-4508-a1a5-9a543f801f5e" providerId="ADAL" clId="{A4F8D5F9-5299-45A4-A704-191E25A287F8}" dt="2022-09-06T14:51:42.030" v="497" actId="478"/>
          <ac:spMkLst>
            <pc:docMk/>
            <pc:sldMk cId="1452629068" sldId="373"/>
            <ac:spMk id="4" creationId="{C71B7FC9-393C-0AC2-06D3-A5880BDE1ACC}"/>
          </ac:spMkLst>
        </pc:spChg>
        <pc:spChg chg="add mod">
          <ac:chgData name="Ramming, Carisa" userId="df63bce7-3279-4508-a1a5-9a543f801f5e" providerId="ADAL" clId="{A4F8D5F9-5299-45A4-A704-191E25A287F8}" dt="2022-09-06T14:51:42.750" v="498"/>
          <ac:spMkLst>
            <pc:docMk/>
            <pc:sldMk cId="1452629068" sldId="373"/>
            <ac:spMk id="9" creationId="{26A4BCE7-8CBA-5A62-1658-3F391E85A989}"/>
          </ac:spMkLst>
        </pc:spChg>
        <pc:picChg chg="del">
          <ac:chgData name="Ramming, Carisa" userId="df63bce7-3279-4508-a1a5-9a543f801f5e" providerId="ADAL" clId="{A4F8D5F9-5299-45A4-A704-191E25A287F8}" dt="2022-09-06T14:38:27.648" v="328" actId="478"/>
          <ac:picMkLst>
            <pc:docMk/>
            <pc:sldMk cId="1452629068" sldId="373"/>
            <ac:picMk id="5" creationId="{00000000-0000-0000-0000-000000000000}"/>
          </ac:picMkLst>
        </pc:picChg>
        <pc:cxnChg chg="add mod">
          <ac:chgData name="Ramming, Carisa" userId="df63bce7-3279-4508-a1a5-9a543f801f5e" providerId="ADAL" clId="{A4F8D5F9-5299-45A4-A704-191E25A287F8}" dt="2022-09-06T14:49:24.682" v="468"/>
          <ac:cxnSpMkLst>
            <pc:docMk/>
            <pc:sldMk cId="1452629068" sldId="373"/>
            <ac:cxnSpMk id="8" creationId="{739C9B17-E0BC-5552-3634-FFBFEAD6746A}"/>
          </ac:cxnSpMkLst>
        </pc:cxnChg>
      </pc:sldChg>
      <pc:sldChg chg="delSp modSp add mod">
        <pc:chgData name="Ramming, Carisa" userId="df63bce7-3279-4508-a1a5-9a543f801f5e" providerId="ADAL" clId="{A4F8D5F9-5299-45A4-A704-191E25A287F8}" dt="2022-09-06T16:17:41.502" v="536" actId="255"/>
        <pc:sldMkLst>
          <pc:docMk/>
          <pc:sldMk cId="469801945" sldId="374"/>
        </pc:sldMkLst>
        <pc:spChg chg="mod">
          <ac:chgData name="Ramming, Carisa" userId="df63bce7-3279-4508-a1a5-9a543f801f5e" providerId="ADAL" clId="{A4F8D5F9-5299-45A4-A704-191E25A287F8}" dt="2022-09-06T16:17:41.502" v="536" actId="255"/>
          <ac:spMkLst>
            <pc:docMk/>
            <pc:sldMk cId="469801945" sldId="374"/>
            <ac:spMk id="3" creationId="{00000000-0000-0000-0000-000000000000}"/>
          </ac:spMkLst>
        </pc:spChg>
        <pc:picChg chg="del mod">
          <ac:chgData name="Ramming, Carisa" userId="df63bce7-3279-4508-a1a5-9a543f801f5e" providerId="ADAL" clId="{A4F8D5F9-5299-45A4-A704-191E25A287F8}" dt="2022-09-06T16:16:52.583" v="532" actId="478"/>
          <ac:picMkLst>
            <pc:docMk/>
            <pc:sldMk cId="469801945" sldId="374"/>
            <ac:picMk id="4" creationId="{00000000-0000-0000-0000-000000000000}"/>
          </ac:picMkLst>
        </pc:picChg>
      </pc:sldChg>
      <pc:sldChg chg="add del">
        <pc:chgData name="Ramming, Carisa" userId="df63bce7-3279-4508-a1a5-9a543f801f5e" providerId="ADAL" clId="{A4F8D5F9-5299-45A4-A704-191E25A287F8}" dt="2022-09-06T13:50:05.733" v="327"/>
        <pc:sldMkLst>
          <pc:docMk/>
          <pc:sldMk cId="2203786086" sldId="37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96" tIns="47898" rIns="95796" bIns="4789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96" tIns="47898" rIns="95796" bIns="4789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96" tIns="47898" rIns="95796" bIns="47898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96" tIns="47898" rIns="95796" bIns="4789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852C3F8B-33F2-428E-90FA-3339EEDA3E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01372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5796" tIns="47898" rIns="95796" bIns="47898" rtlCol="0"/>
          <a:lstStyle>
            <a:lvl1pPr algn="l" eaLnBrk="1" hangingPunct="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5796" tIns="47898" rIns="95796" bIns="47898" rtlCol="0"/>
          <a:lstStyle>
            <a:lvl1pPr algn="r" eaLnBrk="1" hangingPunct="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23CBC7-D49C-4E16-8891-1ACEFF7CB0F9}" type="datetimeFigureOut">
              <a:rPr lang="en-US"/>
              <a:pPr>
                <a:defRPr/>
              </a:pPr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96" tIns="47898" rIns="95796" bIns="4789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5796" tIns="47898" rIns="95796" bIns="4789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5796" tIns="47898" rIns="95796" bIns="47898" rtlCol="0" anchor="b"/>
          <a:lstStyle>
            <a:lvl1pPr algn="l" eaLnBrk="1" hangingPunct="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5796" tIns="47898" rIns="95796" bIns="4789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D55B494B-3E52-4C44-AEE1-83D837E0B4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39226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85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83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90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6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8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65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2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95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86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54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92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70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52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37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425FE-831A-4DD0-BEB9-A344B1E231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0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08782D6C-CBA6-443A-8086-F836750815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3287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66DB13-94FA-4331-9BEC-7560291C784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1448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6A0FD3-3BD6-47AC-B287-9DF724C3571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6410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7796030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70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6030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8767" y="2063396"/>
            <a:ext cx="3642119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861733"/>
            <a:ext cx="3816534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644" y="2063396"/>
            <a:ext cx="364836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7" y="2861733"/>
            <a:ext cx="3816535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92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B88346-7425-4059-98D6-7870011DF0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229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C0FD0-4702-4CA4-A89C-82081DB8FFB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52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2DD233-AAFB-4501-9CA6-B3F811CC73C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57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BFF01-7205-41E2-91CB-180292339AC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3091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62B0B3-2C94-42B7-AF49-E5D345F56C8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15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EE9B34-9C14-4DA8-A7D9-32DD646A073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649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6D3D6-331B-40D6-850A-E69D8C25AC0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9213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C26298-C967-4455-8766-128C3574609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282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664BFF01-7205-41E2-91CB-180292339AC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9818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ialaid.okstate.edu/scholarships-and-waivers" TargetMode="External"/><Relationship Id="rId2" Type="http://schemas.openxmlformats.org/officeDocument/2006/relationships/hyperlink" Target="https://ceat.okstate.edu/scholarship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eat.okstate.edu/studentservices/career-services/coop-faq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trends.collegeboard.org/college-pric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kiplinger.com/taxes/tax-brackets/602222/what-are-the-income-tax-brackets-for-2021-vs-202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946404" y="758951"/>
            <a:ext cx="7063740" cy="4588071"/>
          </a:xfrm>
        </p:spPr>
        <p:txBody>
          <a:bodyPr anchor="t">
            <a:normAutofit fontScale="90000"/>
          </a:bodyPr>
          <a:lstStyle/>
          <a:p>
            <a:r>
              <a:rPr lang="en-US" altLang="en-US" sz="7300" dirty="0"/>
              <a:t>ENGR 1111</a:t>
            </a:r>
            <a:br>
              <a:rPr lang="en-US" altLang="en-US" dirty="0"/>
            </a:br>
            <a:r>
              <a:rPr lang="en-US" altLang="en-US" sz="4000" dirty="0"/>
              <a:t>Intro to Engineering: </a:t>
            </a:r>
            <a:br>
              <a:rPr lang="en-US" altLang="en-US" sz="4000" dirty="0"/>
            </a:br>
            <a:r>
              <a:rPr lang="en-US" altLang="en-US" sz="4000" dirty="0"/>
              <a:t>Civil Engineering</a:t>
            </a:r>
            <a:br>
              <a:rPr lang="en-US" altLang="en-US" sz="4000" dirty="0"/>
            </a:br>
            <a:r>
              <a:rPr lang="en-US" altLang="en-US" sz="3100" dirty="0"/>
              <a:t>Fall 2022</a:t>
            </a:r>
            <a:br>
              <a:rPr lang="en-US" altLang="en-US" sz="4000" dirty="0"/>
            </a:br>
            <a:br>
              <a:rPr lang="en-US" altLang="en-US" sz="4000" dirty="0"/>
            </a:br>
            <a:br>
              <a:rPr lang="en-US" altLang="en-US" sz="4000" dirty="0"/>
            </a:br>
            <a:br>
              <a:rPr lang="en-US" altLang="en-US" sz="4000" dirty="0"/>
            </a:br>
            <a:r>
              <a:rPr lang="en-US" altLang="en-US" sz="4000" dirty="0"/>
              <a:t>Part 3:  GRIT &amp; Time Management</a:t>
            </a:r>
            <a:endParaRPr lang="en-US" alt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A6A7F8-A1C5-560A-C68A-7825B6907582}"/>
              </a:ext>
            </a:extLst>
          </p:cNvPr>
          <p:cNvCxnSpPr/>
          <p:nvPr/>
        </p:nvCxnSpPr>
        <p:spPr>
          <a:xfrm>
            <a:off x="228600" y="190500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DBA92B2-152C-8FAD-6217-A7A07FBA9BA4}"/>
              </a:ext>
            </a:extLst>
          </p:cNvPr>
          <p:cNvSpPr/>
          <p:nvPr/>
        </p:nvSpPr>
        <p:spPr>
          <a:xfrm>
            <a:off x="152400" y="5410200"/>
            <a:ext cx="8839200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4651EE-A445-BB6A-2338-10F617EF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64" y="5544819"/>
            <a:ext cx="5105400" cy="869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F0B00-3DAD-B950-0CB5-EC54878B2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764" y="5457442"/>
            <a:ext cx="3036452" cy="978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115998"/>
            <a:ext cx="4759364" cy="2772192"/>
          </a:xfrm>
        </p:spPr>
        <p:txBody>
          <a:bodyPr>
            <a:normAutofit fontScale="85000" lnSpcReduction="20000"/>
          </a:bodyPr>
          <a:lstStyle/>
          <a:p>
            <a:r>
              <a:rPr lang="en-US" cap="none" dirty="0">
                <a:latin typeface="+mj-lt"/>
              </a:rPr>
              <a:t>Time is only valuable if you have the energy to use it WELL</a:t>
            </a:r>
          </a:p>
          <a:p>
            <a:r>
              <a:rPr lang="en-US" cap="none" dirty="0">
                <a:latin typeface="+mj-lt"/>
              </a:rPr>
              <a:t>Physical and mental </a:t>
            </a:r>
            <a:r>
              <a:rPr lang="en-US" dirty="0">
                <a:latin typeface="+mj-lt"/>
              </a:rPr>
              <a:t>s</a:t>
            </a:r>
            <a:r>
              <a:rPr lang="en-US" cap="none" dirty="0">
                <a:latin typeface="+mj-lt"/>
              </a:rPr>
              <a:t>tamina, strength, sharpness, and focus</a:t>
            </a:r>
          </a:p>
          <a:p>
            <a:r>
              <a:rPr lang="en-US" cap="none" dirty="0">
                <a:latin typeface="+mj-lt"/>
              </a:rPr>
              <a:t>Circadian Rhythm – your personal highs/lows in sharpness throughout the day</a:t>
            </a:r>
          </a:p>
          <a:p>
            <a:pPr lvl="1"/>
            <a:r>
              <a:rPr lang="en-US" cap="none" dirty="0">
                <a:latin typeface="+mj-lt"/>
              </a:rPr>
              <a:t>Pay attention and use this to your advantage – Schedule classes &amp; studying when sharp</a:t>
            </a:r>
          </a:p>
          <a:p>
            <a:pPr lvl="1"/>
            <a:r>
              <a:rPr lang="en-US" cap="none" dirty="0">
                <a:latin typeface="+mj-lt"/>
              </a:rPr>
              <a:t>Take breaks, run errands, etc. during lower periods</a:t>
            </a:r>
          </a:p>
          <a:p>
            <a:r>
              <a:rPr lang="en-US" cap="none" dirty="0">
                <a:latin typeface="+mj-lt"/>
              </a:rPr>
              <a:t>Energy Refill Activities</a:t>
            </a:r>
          </a:p>
          <a:p>
            <a:endParaRPr lang="en-US" cap="none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351DB-1A73-D4C4-CD74-71351A10B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85923-A8CA-CD2D-5E52-467D18376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E1625D-C301-F3AE-A8E3-913361D9B9EE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82" y="2267915"/>
            <a:ext cx="3015557" cy="18967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Rectangle 46">
            <a:extLst>
              <a:ext uri="{FF2B5EF4-FFF2-40B4-BE49-F238E27FC236}">
                <a16:creationId xmlns:a16="http://schemas.microsoft.com/office/drawing/2014/main" id="{8BEDCD21-6D19-586D-94F9-0E726C6CE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" y="199417"/>
            <a:ext cx="825976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3:  GRIT &amp; Time Management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22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115998"/>
            <a:ext cx="4759364" cy="2772192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+mj-lt"/>
              </a:rPr>
              <a:t>Energy Refill Activities</a:t>
            </a:r>
          </a:p>
          <a:p>
            <a:pPr lvl="1"/>
            <a:r>
              <a:rPr lang="en-US" dirty="0">
                <a:latin typeface="+mj-lt"/>
              </a:rPr>
              <a:t>Go outside</a:t>
            </a:r>
          </a:p>
          <a:p>
            <a:pPr lvl="1"/>
            <a:r>
              <a:rPr lang="en-US" cap="none" dirty="0">
                <a:latin typeface="+mj-lt"/>
              </a:rPr>
              <a:t>Laugh</a:t>
            </a:r>
          </a:p>
          <a:p>
            <a:pPr lvl="1"/>
            <a:r>
              <a:rPr lang="en-US" dirty="0">
                <a:latin typeface="+mj-lt"/>
              </a:rPr>
              <a:t>Sleep</a:t>
            </a:r>
          </a:p>
          <a:p>
            <a:pPr lvl="1"/>
            <a:r>
              <a:rPr lang="en-US" cap="none" dirty="0">
                <a:latin typeface="+mj-lt"/>
              </a:rPr>
              <a:t>Socialize</a:t>
            </a:r>
          </a:p>
          <a:p>
            <a:pPr lvl="1"/>
            <a:r>
              <a:rPr lang="en-US" dirty="0">
                <a:latin typeface="+mj-lt"/>
              </a:rPr>
              <a:t>Eat healthy</a:t>
            </a:r>
          </a:p>
          <a:p>
            <a:pPr lvl="1"/>
            <a:r>
              <a:rPr lang="en-US" cap="none" dirty="0">
                <a:latin typeface="+mj-lt"/>
              </a:rPr>
              <a:t>Move (exercise)</a:t>
            </a:r>
          </a:p>
          <a:p>
            <a:pPr lvl="1"/>
            <a:r>
              <a:rPr lang="en-US" dirty="0">
                <a:latin typeface="+mj-lt"/>
              </a:rPr>
              <a:t>Stretch</a:t>
            </a:r>
          </a:p>
          <a:p>
            <a:pPr lvl="1"/>
            <a:r>
              <a:rPr lang="en-US" cap="none" dirty="0">
                <a:latin typeface="+mj-lt"/>
              </a:rPr>
              <a:t>Drink water</a:t>
            </a:r>
          </a:p>
          <a:p>
            <a:endParaRPr lang="en-US" cap="none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351DB-1A73-D4C4-CD74-71351A10B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85923-A8CA-CD2D-5E52-467D18376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9C9B17-E0BC-5552-3634-FFBFEAD6746A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6">
            <a:extLst>
              <a:ext uri="{FF2B5EF4-FFF2-40B4-BE49-F238E27FC236}">
                <a16:creationId xmlns:a16="http://schemas.microsoft.com/office/drawing/2014/main" id="{26A4BCE7-8CBA-5A62-1658-3F391E85A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" y="199417"/>
            <a:ext cx="825976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3:  GRIT &amp; Time Management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62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45988" y="2794197"/>
            <a:ext cx="3135412" cy="1884639"/>
          </a:xfrm>
        </p:spPr>
        <p:txBody>
          <a:bodyPr>
            <a:normAutofit/>
          </a:bodyPr>
          <a:lstStyle/>
          <a:p>
            <a:r>
              <a:rPr lang="en-US" sz="2000" cap="none" dirty="0">
                <a:latin typeface="+mj-lt"/>
              </a:rPr>
              <a:t>Study for tests early – Short blocks of time – 1 hour</a:t>
            </a:r>
          </a:p>
          <a:p>
            <a:pPr lvl="1"/>
            <a:r>
              <a:rPr lang="en-US" cap="none" dirty="0">
                <a:latin typeface="+mj-lt"/>
              </a:rPr>
              <a:t>In-between classes</a:t>
            </a:r>
          </a:p>
          <a:p>
            <a:pPr lvl="1"/>
            <a:r>
              <a:rPr lang="en-US" cap="none" dirty="0">
                <a:latin typeface="+mj-lt"/>
              </a:rPr>
              <a:t>Unexpected free time</a:t>
            </a:r>
          </a:p>
          <a:p>
            <a:pPr lvl="1"/>
            <a:r>
              <a:rPr lang="en-US" cap="none" dirty="0">
                <a:latin typeface="+mj-lt"/>
              </a:rPr>
              <a:t>Peak performance time</a:t>
            </a:r>
          </a:p>
          <a:p>
            <a:endParaRPr lang="en-US" cap="none" dirty="0">
              <a:latin typeface="Tw Cen MT Condensed Extra Bold" panose="020B0803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542880" y="2136347"/>
            <a:ext cx="3767501" cy="452648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What?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544510" y="2659795"/>
            <a:ext cx="3411638" cy="2228394"/>
          </a:xfrm>
        </p:spPr>
        <p:txBody>
          <a:bodyPr>
            <a:normAutofit lnSpcReduction="10000"/>
          </a:bodyPr>
          <a:lstStyle/>
          <a:p>
            <a:pPr>
              <a:buClr>
                <a:srgbClr val="EE8011"/>
              </a:buClr>
            </a:pPr>
            <a:r>
              <a:rPr lang="en-US" cap="none" dirty="0">
                <a:solidFill>
                  <a:prstClr val="black"/>
                </a:solidFill>
                <a:latin typeface="+mj-lt"/>
              </a:rPr>
              <a:t>Class Notes </a:t>
            </a:r>
          </a:p>
          <a:p>
            <a:pPr lvl="1">
              <a:buClr>
                <a:srgbClr val="EE8011"/>
              </a:buClr>
            </a:pPr>
            <a:r>
              <a:rPr lang="en-US" cap="none" dirty="0">
                <a:solidFill>
                  <a:prstClr val="black"/>
                </a:solidFill>
                <a:latin typeface="+mj-lt"/>
              </a:rPr>
              <a:t>Listen for clues in class – Profs. often say “Write this down,” “This will be on the test.”</a:t>
            </a:r>
          </a:p>
          <a:p>
            <a:pPr>
              <a:buClr>
                <a:srgbClr val="EE8011"/>
              </a:buClr>
            </a:pPr>
            <a:r>
              <a:rPr lang="en-US" cap="none" dirty="0">
                <a:solidFill>
                  <a:prstClr val="black"/>
                </a:solidFill>
                <a:latin typeface="+mj-lt"/>
              </a:rPr>
              <a:t>Readings &amp; Assignments</a:t>
            </a:r>
          </a:p>
          <a:p>
            <a:pPr>
              <a:buClr>
                <a:srgbClr val="EE8011"/>
              </a:buClr>
            </a:pPr>
            <a:r>
              <a:rPr lang="en-US" cap="none" dirty="0">
                <a:solidFill>
                  <a:prstClr val="black"/>
                </a:solidFill>
                <a:latin typeface="+mj-lt"/>
              </a:rPr>
              <a:t>Look at course objectives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3" r="26213"/>
          <a:stretch/>
        </p:blipFill>
        <p:spPr>
          <a:xfrm>
            <a:off x="6315967" y="64851"/>
            <a:ext cx="1839407" cy="248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69BC70-5C80-1F7E-84F7-52C7C71A5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69E657-2FF4-140C-D23F-D54A51D2A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B12C927-D03B-E51E-E994-6A8D92493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461" y="1896718"/>
            <a:ext cx="3642119" cy="67999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When?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343D27-FBF3-96D1-FC1B-8FF14D47BF49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46">
            <a:extLst>
              <a:ext uri="{FF2B5EF4-FFF2-40B4-BE49-F238E27FC236}">
                <a16:creationId xmlns:a16="http://schemas.microsoft.com/office/drawing/2014/main" id="{5D81184C-4F1B-33DB-5755-48B6D9F30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" y="199417"/>
            <a:ext cx="825976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3:  GRIT &amp; Time Management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80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D64B7-907E-4C3B-93D6-27DA20922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Question: Study Habits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80C6B-3EAA-4259-A81C-0CAEB5B9BA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4351" y="2404798"/>
            <a:ext cx="7796030" cy="2217629"/>
          </a:xfrm>
        </p:spPr>
        <p:txBody>
          <a:bodyPr>
            <a:normAutofit/>
          </a:bodyPr>
          <a:lstStyle/>
          <a:p>
            <a:r>
              <a:rPr lang="en-US" dirty="0"/>
              <a:t>Cramming 4 hours the night before the test is proven to yield better test results than studying in increments of 30 minutes to an hour in days leading up to the test.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True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False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D7943-CC8C-0749-D802-312F9BF8A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AF446A-89DE-FCC9-BBEE-A2C7EA58B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6DB98D-6707-C882-C00D-1740D619BD4C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46">
            <a:extLst>
              <a:ext uri="{FF2B5EF4-FFF2-40B4-BE49-F238E27FC236}">
                <a16:creationId xmlns:a16="http://schemas.microsoft.com/office/drawing/2014/main" id="{E2335ABB-454E-B7DE-7A89-07DFB3205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" y="199417"/>
            <a:ext cx="825976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3:  GRIT &amp; Time Management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54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D64B7-907E-4C3B-93D6-27DA20922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Question: Studying for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80C6B-3EAA-4259-A81C-0CAEB5B9BA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4351" y="2404797"/>
            <a:ext cx="7796030" cy="265957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Where can you look for clues on what material to study for tests?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In the course objective found in the syllabus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Ask the instructor during office hours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Listen for the instructor to say something like, “this will be on the test.”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dirty="0"/>
              <a:t>All of the Above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28D93-BFCC-5350-576B-EA2EE8246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183071-6776-5AAB-2ED5-15A9132E8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A829E1-29F3-91E7-7E36-BD5D13DE6BE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46">
            <a:extLst>
              <a:ext uri="{FF2B5EF4-FFF2-40B4-BE49-F238E27FC236}">
                <a16:creationId xmlns:a16="http://schemas.microsoft.com/office/drawing/2014/main" id="{BBB86C45-D87A-B710-452D-DEB11A6B6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" y="199417"/>
            <a:ext cx="825976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3:  GRIT &amp; Time Management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58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Studying Strategies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77625" y="2149799"/>
            <a:ext cx="3953261" cy="509996"/>
          </a:xfrm>
        </p:spPr>
        <p:txBody>
          <a:bodyPr/>
          <a:lstStyle/>
          <a:p>
            <a:r>
              <a:rPr lang="en-US" sz="210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45987" y="2738779"/>
            <a:ext cx="3616727" cy="1884639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Tw Cen MT Condensed Extra Bold" panose="020B0803020202020204" pitchFamily="34" charset="0"/>
              </a:rPr>
              <a:t>Have a study location (or a few)</a:t>
            </a:r>
          </a:p>
          <a:p>
            <a:r>
              <a:rPr lang="en-US" cap="none" dirty="0">
                <a:latin typeface="Tw Cen MT Condensed Extra Bold" panose="020B0803020202020204" pitchFamily="34" charset="0"/>
              </a:rPr>
              <a:t>Location where you can focus free of distractions</a:t>
            </a:r>
          </a:p>
          <a:p>
            <a:pPr lvl="1"/>
            <a:r>
              <a:rPr lang="en-US" cap="none" dirty="0">
                <a:latin typeface="Tw Cen MT Condensed Extra Bold" panose="020B0803020202020204" pitchFamily="34" charset="0"/>
              </a:rPr>
              <a:t>Quiet</a:t>
            </a:r>
          </a:p>
          <a:p>
            <a:pPr lvl="1"/>
            <a:r>
              <a:rPr lang="en-US" cap="none" dirty="0">
                <a:latin typeface="Tw Cen MT Condensed Extra Bold" panose="020B0803020202020204" pitchFamily="34" charset="0"/>
              </a:rPr>
              <a:t>Light Background Noise</a:t>
            </a:r>
          </a:p>
          <a:p>
            <a:endParaRPr lang="en-US" cap="none" dirty="0">
              <a:latin typeface="Tw Cen MT Condensed Extra Bold" panose="020B08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90" y="2040542"/>
            <a:ext cx="2378462" cy="15827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BBB93-7B2F-D326-BF11-B447BCCF4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360960-5DD0-5061-C9E7-2049CA651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12B5DB-1DEE-74C6-2FDC-D9A24CB2BC2E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683" y="3555718"/>
            <a:ext cx="2791488" cy="1857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angle 46">
            <a:extLst>
              <a:ext uri="{FF2B5EF4-FFF2-40B4-BE49-F238E27FC236}">
                <a16:creationId xmlns:a16="http://schemas.microsoft.com/office/drawing/2014/main" id="{5AD6E350-73C8-3BBF-EF5C-743E65904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" y="199417"/>
            <a:ext cx="825976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3:  GRIT &amp; Time Management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38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0B996B-9484-4788-B108-CBF4EE2E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Question: Study Location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A8068B-F078-4D9B-AA04-792212AE3E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Where is your favorite college study location?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621C25-2FA5-4F10-A674-572097C8C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744B6D-08C9-FE42-2CBE-62C712D85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973EC8-9A04-5B64-0A0F-BAACC5D503FE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46">
            <a:extLst>
              <a:ext uri="{FF2B5EF4-FFF2-40B4-BE49-F238E27FC236}">
                <a16:creationId xmlns:a16="http://schemas.microsoft.com/office/drawing/2014/main" id="{E3384C08-4EE2-698D-65DC-277C66766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" y="199417"/>
            <a:ext cx="825976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3:  GRIT &amp; Time Management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00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Studying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Tw Cen MT Condensed Extra Bold" panose="020B0803020202020204" pitchFamily="34" charset="0"/>
              </a:rPr>
              <a:t>Study to LEARN not to just REMEMBER</a:t>
            </a:r>
          </a:p>
          <a:p>
            <a:r>
              <a:rPr lang="en-US" cap="none" dirty="0">
                <a:latin typeface="Tw Cen MT Condensed Extra Bold" panose="020B0803020202020204" pitchFamily="34" charset="0"/>
              </a:rPr>
              <a:t>RE-Reading Text &amp; Notes– Research shows it’s not that effective</a:t>
            </a:r>
          </a:p>
          <a:p>
            <a:r>
              <a:rPr lang="en-US" cap="none" dirty="0">
                <a:latin typeface="Tw Cen MT Condensed Extra Bold" panose="020B0803020202020204" pitchFamily="34" charset="0"/>
              </a:rPr>
              <a:t>Research Suggests ACTIVE Studying</a:t>
            </a:r>
          </a:p>
          <a:p>
            <a:pPr lvl="1"/>
            <a:r>
              <a:rPr lang="en-US" cap="none" dirty="0">
                <a:latin typeface="Tw Cen MT Condensed Extra Bold" panose="020B0803020202020204" pitchFamily="34" charset="0"/>
              </a:rPr>
              <a:t>Rewriting Notes – or Summarizing Notes</a:t>
            </a:r>
          </a:p>
          <a:p>
            <a:pPr lvl="1"/>
            <a:r>
              <a:rPr lang="en-US" cap="none" dirty="0">
                <a:latin typeface="Tw Cen MT Condensed Extra Bold" panose="020B0803020202020204" pitchFamily="34" charset="0"/>
              </a:rPr>
              <a:t>Explain Concepts to someone else – Study Groups</a:t>
            </a:r>
          </a:p>
          <a:p>
            <a:pPr lvl="1"/>
            <a:r>
              <a:rPr lang="en-US" cap="none" dirty="0">
                <a:latin typeface="Tw Cen MT Condensed Extra Bold" panose="020B0803020202020204" pitchFamily="34" charset="0"/>
              </a:rPr>
              <a:t>Make Visual Representations</a:t>
            </a:r>
          </a:p>
          <a:p>
            <a:pPr lvl="1"/>
            <a:r>
              <a:rPr lang="en-US" cap="none" dirty="0">
                <a:latin typeface="Tw Cen MT Condensed Extra Bold" panose="020B0803020202020204" pitchFamily="34" charset="0"/>
              </a:rPr>
              <a:t>Reworking Problems </a:t>
            </a:r>
          </a:p>
          <a:p>
            <a:pPr lvl="1"/>
            <a:r>
              <a:rPr lang="en-US" cap="none" dirty="0">
                <a:latin typeface="Tw Cen MT Condensed Extra Bold" panose="020B0803020202020204" pitchFamily="34" charset="0"/>
              </a:rPr>
              <a:t>Predict Test Questions</a:t>
            </a:r>
          </a:p>
          <a:p>
            <a:pPr lvl="1"/>
            <a:r>
              <a:rPr lang="en-US" cap="none" dirty="0">
                <a:latin typeface="Tw Cen MT Condensed Extra Bold" panose="020B0803020202020204" pitchFamily="34" charset="0"/>
              </a:rPr>
              <a:t>Make a Cheat Sheet (for study purposes— not to cheat)</a:t>
            </a:r>
          </a:p>
          <a:p>
            <a:pPr lvl="1"/>
            <a:endParaRPr lang="en-US" cap="none" dirty="0">
              <a:latin typeface="Tw Cen MT Condensed Extra Bold" panose="020B0803020202020204" pitchFamily="34" charset="0"/>
            </a:endParaRPr>
          </a:p>
          <a:p>
            <a:endParaRPr lang="en-US" cap="none" dirty="0">
              <a:latin typeface="Tw Cen MT Condensed Extra Bold" panose="020B08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987" y="1291898"/>
            <a:ext cx="3082535" cy="359629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9C3253-9322-0C59-DB5B-E0C94416A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72DDBB-BBB7-BFAC-820F-74AD3AC39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E2010FB-5FA1-E4D1-A625-E567964A7E43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6">
            <a:extLst>
              <a:ext uri="{FF2B5EF4-FFF2-40B4-BE49-F238E27FC236}">
                <a16:creationId xmlns:a16="http://schemas.microsoft.com/office/drawing/2014/main" id="{F840051F-3602-E39B-FD71-2833152AD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" y="199417"/>
            <a:ext cx="825976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3:  GRIT &amp; Time Management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88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32D6C-F4AC-4F3C-91C3-7A632C358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Question: Active Studying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B953E-E51C-4CC6-B9E1-D03BE1B5B3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Active studying is the most effective way to study. Which of the following is an example of active studying?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Rereading text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Rereading notes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Rewriting notes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Explaining concepts to someone else who is not familiar with the topic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 and 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F3493-5FB4-56A5-1B3D-3256D3B06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FB3BE-63ED-7B16-1A7C-88E52F923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05F0D3-C4A0-2682-4A8D-A51F643BD1C9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46">
            <a:extLst>
              <a:ext uri="{FF2B5EF4-FFF2-40B4-BE49-F238E27FC236}">
                <a16:creationId xmlns:a16="http://schemas.microsoft.com/office/drawing/2014/main" id="{E7B04C88-E07E-0F6E-0F53-519452173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" y="199417"/>
            <a:ext cx="825976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3:  GRIT &amp; Time Management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63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Tw Cen MT Condensed Extra Bold" panose="020B0803020202020204" pitchFamily="34" charset="0"/>
              </a:rPr>
              <a:t>Suggested no more than 4-5 people</a:t>
            </a:r>
          </a:p>
          <a:p>
            <a:r>
              <a:rPr lang="en-US" dirty="0">
                <a:latin typeface="Tw Cen MT Condensed Extra Bold" panose="020B0803020202020204" pitchFamily="34" charset="0"/>
              </a:rPr>
              <a:t>Discuss expectations</a:t>
            </a:r>
          </a:p>
          <a:p>
            <a:r>
              <a:rPr lang="en-US" dirty="0">
                <a:latin typeface="Tw Cen MT Condensed Extra Bold" panose="020B0803020202020204" pitchFamily="34" charset="0"/>
              </a:rPr>
              <a:t>Access to more notes</a:t>
            </a:r>
          </a:p>
          <a:p>
            <a:r>
              <a:rPr lang="en-US" dirty="0">
                <a:latin typeface="Tw Cen MT Condensed Extra Bold" panose="020B0803020202020204" pitchFamily="34" charset="0"/>
              </a:rPr>
              <a:t>Other perspectives/ explanations</a:t>
            </a:r>
          </a:p>
          <a:p>
            <a:r>
              <a:rPr lang="en-US" dirty="0">
                <a:latin typeface="Tw Cen MT Condensed Extra Bold" panose="020B0803020202020204" pitchFamily="34" charset="0"/>
              </a:rPr>
              <a:t>Built in support group/ resources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7B317E-B8D5-A3D8-04D7-C751099D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97352-0C62-3956-7266-3073D96CB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72208A-3177-EB3B-8B9E-F931030E336B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686" y="2302871"/>
            <a:ext cx="3585258" cy="239764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Rectangle 46">
            <a:extLst>
              <a:ext uri="{FF2B5EF4-FFF2-40B4-BE49-F238E27FC236}">
                <a16:creationId xmlns:a16="http://schemas.microsoft.com/office/drawing/2014/main" id="{0BBA25AF-91DE-3822-8EED-C738A9690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" y="199417"/>
            <a:ext cx="825976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3:  GRIT &amp; Time Management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45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143000"/>
            <a:ext cx="7796030" cy="4231585"/>
          </a:xfrm>
        </p:spPr>
        <p:txBody>
          <a:bodyPr>
            <a:noAutofit/>
          </a:bodyPr>
          <a:lstStyle/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GRIT</a:t>
            </a:r>
          </a:p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Time Management </a:t>
            </a:r>
          </a:p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Procrastination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Manage Energy</a:t>
            </a:r>
          </a:p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Study Strategies</a:t>
            </a:r>
          </a:p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Test Taking Tips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44372"/>
            <a:ext cx="3125076" cy="202489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Rectangle 46">
            <a:extLst>
              <a:ext uri="{FF2B5EF4-FFF2-40B4-BE49-F238E27FC236}">
                <a16:creationId xmlns:a16="http://schemas.microsoft.com/office/drawing/2014/main" id="{2C938F39-E3D6-6BDF-BB42-B34FEDE1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3:  GRIT &amp; Time Management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211BBD-5E4F-7E00-C86A-70D7BA66E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85E91-961C-A744-31FE-925BA8E54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DBE82-9FEE-09F6-5C45-1EB286D7503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19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093" y="1122021"/>
            <a:ext cx="7795492" cy="848782"/>
          </a:xfrm>
        </p:spPr>
        <p:txBody>
          <a:bodyPr/>
          <a:lstStyle/>
          <a:p>
            <a:r>
              <a:rPr lang="en-US" dirty="0"/>
              <a:t>Test Taking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5614" y="1970803"/>
            <a:ext cx="5992069" cy="2776532"/>
          </a:xfrm>
        </p:spPr>
        <p:txBody>
          <a:bodyPr>
            <a:noAutofit/>
          </a:bodyPr>
          <a:lstStyle/>
          <a:p>
            <a:r>
              <a:rPr lang="en-US" sz="1350" dirty="0">
                <a:latin typeface="Tw Cen MT Condensed Extra Bold" panose="020B0803020202020204" pitchFamily="34" charset="0"/>
              </a:rPr>
              <a:t>Get your body ready</a:t>
            </a:r>
          </a:p>
          <a:p>
            <a:pPr lvl="1"/>
            <a:r>
              <a:rPr lang="en-US" sz="1200" dirty="0">
                <a:latin typeface="Tw Cen MT Condensed Extra Bold" panose="020B0803020202020204" pitchFamily="34" charset="0"/>
              </a:rPr>
              <a:t>Eat, sleep, and good attitude</a:t>
            </a:r>
          </a:p>
          <a:p>
            <a:r>
              <a:rPr lang="en-US" sz="1350" dirty="0">
                <a:latin typeface="Tw Cen MT Condensed Extra Bold" panose="020B0803020202020204" pitchFamily="34" charset="0"/>
              </a:rPr>
              <a:t>Set the stage</a:t>
            </a:r>
          </a:p>
          <a:p>
            <a:pPr lvl="1"/>
            <a:r>
              <a:rPr lang="en-US" sz="1200" dirty="0">
                <a:latin typeface="Tw Cen MT Condensed Extra Bold" panose="020B0803020202020204" pitchFamily="34" charset="0"/>
              </a:rPr>
              <a:t>Pack supplies- pencil, calculator (with backup batteries), </a:t>
            </a:r>
            <a:r>
              <a:rPr lang="en-US" sz="1200" dirty="0" err="1">
                <a:latin typeface="Tw Cen MT Condensed Extra Bold" panose="020B0803020202020204" pitchFamily="34" charset="0"/>
              </a:rPr>
              <a:t>scantron</a:t>
            </a:r>
            <a:r>
              <a:rPr lang="en-US" sz="1200" dirty="0">
                <a:latin typeface="Tw Cen MT Condensed Extra Bold" panose="020B0803020202020204" pitchFamily="34" charset="0"/>
              </a:rPr>
              <a:t> (if needed),                 cheat sheet (if allowed), watch</a:t>
            </a:r>
          </a:p>
          <a:p>
            <a:r>
              <a:rPr lang="en-US" sz="1350" dirty="0">
                <a:latin typeface="Tw Cen MT Condensed Extra Bold" panose="020B0803020202020204" pitchFamily="34" charset="0"/>
              </a:rPr>
              <a:t>Test Time</a:t>
            </a:r>
          </a:p>
          <a:p>
            <a:pPr lvl="1"/>
            <a:r>
              <a:rPr lang="en-US" sz="1200" dirty="0">
                <a:latin typeface="Tw Cen MT Condensed Extra Bold" panose="020B0803020202020204" pitchFamily="34" charset="0"/>
              </a:rPr>
              <a:t>Look over the ENTIRE exam first (look at allocation of points and types of questions)</a:t>
            </a:r>
          </a:p>
          <a:p>
            <a:pPr lvl="1"/>
            <a:r>
              <a:rPr lang="en-US" sz="1200" dirty="0">
                <a:latin typeface="Tw Cen MT Condensed Extra Bold" panose="020B0803020202020204" pitchFamily="34" charset="0"/>
              </a:rPr>
              <a:t>Read the directions on the first page</a:t>
            </a:r>
          </a:p>
          <a:p>
            <a:pPr lvl="1"/>
            <a:r>
              <a:rPr lang="en-US" sz="1200" dirty="0">
                <a:latin typeface="Tw Cen MT Condensed Extra Bold" panose="020B0803020202020204" pitchFamily="34" charset="0"/>
              </a:rPr>
              <a:t>Work easy questions first – mark the unanswered questions and come back</a:t>
            </a:r>
          </a:p>
          <a:p>
            <a:pPr lvl="1"/>
            <a:r>
              <a:rPr lang="en-US" sz="1200" dirty="0">
                <a:latin typeface="Tw Cen MT Condensed Extra Bold" panose="020B0803020202020204" pitchFamily="34" charset="0"/>
              </a:rPr>
              <a:t>Answer all questions (credit is credit….even partial)</a:t>
            </a:r>
          </a:p>
          <a:p>
            <a:pPr lvl="1"/>
            <a:r>
              <a:rPr lang="en-US" sz="1200" dirty="0">
                <a:latin typeface="Tw Cen MT Condensed Extra Bold" panose="020B0803020202020204" pitchFamily="34" charset="0"/>
              </a:rPr>
              <a:t>Leave 5-10 minutes to check your work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885AB8-9E1A-6A92-3124-67088BC4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999C40-7846-7BBF-0D98-4866BE9EE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CB92C2-ECC2-99F2-143E-E00C20047137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930" y="1262752"/>
            <a:ext cx="1799975" cy="1361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82" y="2646781"/>
            <a:ext cx="1425995" cy="10694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319" y="3716277"/>
            <a:ext cx="1806435" cy="13078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Rectangle 46">
            <a:extLst>
              <a:ext uri="{FF2B5EF4-FFF2-40B4-BE49-F238E27FC236}">
                <a16:creationId xmlns:a16="http://schemas.microsoft.com/office/drawing/2014/main" id="{B28B22D2-F23C-8675-5A6B-349CE4D9C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" y="199417"/>
            <a:ext cx="825976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3:  GRIT &amp; Time Management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2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F520C-1558-4925-8C41-1D976932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Question: Take Home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628F5-048F-48C8-B9C2-AA536D283D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Which of the following statements is true of take home tests?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You do not need to prepare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They are typically more difficult and time consuming than a regular test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You are free to use any resource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You are allowed to give help or receive help from other students in the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157DB-A702-BD3C-0412-1CB7B978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12BE97-CA27-1B71-7050-692B6898D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36B183-77B1-4B99-33E7-A60DF99FEA3C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46">
            <a:extLst>
              <a:ext uri="{FF2B5EF4-FFF2-40B4-BE49-F238E27FC236}">
                <a16:creationId xmlns:a16="http://schemas.microsoft.com/office/drawing/2014/main" id="{4C64B4F9-3969-BC4F-ED85-B0CD6D68F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" y="199417"/>
            <a:ext cx="825976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3:  GRIT &amp; Time Management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74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58" y="1006033"/>
            <a:ext cx="6656528" cy="4437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52C066-F971-3881-FCEC-84086578F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4ACA70-F475-96C2-C6AE-EBF0490F0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FA24B3-6222-CF2F-884F-C4321329EFA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46">
            <a:extLst>
              <a:ext uri="{FF2B5EF4-FFF2-40B4-BE49-F238E27FC236}">
                <a16:creationId xmlns:a16="http://schemas.microsoft.com/office/drawing/2014/main" id="{E2D7A736-899E-09F3-F7AF-96B41BC54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" y="199417"/>
            <a:ext cx="825976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3:  GRIT &amp; Time Management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11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946404" y="758951"/>
            <a:ext cx="7063740" cy="4588071"/>
          </a:xfrm>
        </p:spPr>
        <p:txBody>
          <a:bodyPr anchor="t">
            <a:normAutofit fontScale="90000"/>
          </a:bodyPr>
          <a:lstStyle/>
          <a:p>
            <a:r>
              <a:rPr lang="en-US" altLang="en-US" sz="7300" dirty="0"/>
              <a:t>ENGR 1111</a:t>
            </a:r>
            <a:br>
              <a:rPr lang="en-US" altLang="en-US" dirty="0"/>
            </a:br>
            <a:r>
              <a:rPr lang="en-US" altLang="en-US" sz="4000" dirty="0"/>
              <a:t>Intro to Engineering: </a:t>
            </a:r>
            <a:br>
              <a:rPr lang="en-US" altLang="en-US" sz="4000" dirty="0"/>
            </a:br>
            <a:r>
              <a:rPr lang="en-US" altLang="en-US" sz="4000" dirty="0"/>
              <a:t>Civil Engineering</a:t>
            </a:r>
            <a:br>
              <a:rPr lang="en-US" altLang="en-US" sz="4000" dirty="0"/>
            </a:br>
            <a:r>
              <a:rPr lang="en-US" altLang="en-US" sz="3100" dirty="0"/>
              <a:t>Fall 2022</a:t>
            </a:r>
            <a:br>
              <a:rPr lang="en-US" altLang="en-US" sz="4000" dirty="0"/>
            </a:br>
            <a:br>
              <a:rPr lang="en-US" altLang="en-US" sz="4000" dirty="0"/>
            </a:br>
            <a:br>
              <a:rPr lang="en-US" altLang="en-US" sz="4000" dirty="0"/>
            </a:br>
            <a:br>
              <a:rPr lang="en-US" altLang="en-US" sz="4000" dirty="0"/>
            </a:br>
            <a:r>
              <a:rPr lang="en-US" altLang="en-US" sz="4000" dirty="0"/>
              <a:t>Part 3:  Time Management</a:t>
            </a:r>
            <a:br>
              <a:rPr lang="en-US" altLang="en-US" dirty="0"/>
            </a:br>
            <a:endParaRPr lang="en-US" alt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A6A7F8-A1C5-560A-C68A-7825B6907582}"/>
              </a:ext>
            </a:extLst>
          </p:cNvPr>
          <p:cNvCxnSpPr/>
          <p:nvPr/>
        </p:nvCxnSpPr>
        <p:spPr>
          <a:xfrm>
            <a:off x="228600" y="190500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DBA92B2-152C-8FAD-6217-A7A07FBA9BA4}"/>
              </a:ext>
            </a:extLst>
          </p:cNvPr>
          <p:cNvSpPr/>
          <p:nvPr/>
        </p:nvSpPr>
        <p:spPr>
          <a:xfrm>
            <a:off x="152400" y="5410200"/>
            <a:ext cx="8839200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4651EE-A445-BB6A-2338-10F617EF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64" y="5544819"/>
            <a:ext cx="5105400" cy="869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F0B00-3DAD-B950-0CB5-EC54878B2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764" y="5457442"/>
            <a:ext cx="3036452" cy="9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0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946404" y="758951"/>
            <a:ext cx="7063740" cy="4588071"/>
          </a:xfrm>
        </p:spPr>
        <p:txBody>
          <a:bodyPr anchor="t">
            <a:normAutofit fontScale="90000"/>
          </a:bodyPr>
          <a:lstStyle/>
          <a:p>
            <a:r>
              <a:rPr lang="en-US" altLang="en-US" sz="7300" dirty="0"/>
              <a:t>ENGR 1111</a:t>
            </a:r>
            <a:br>
              <a:rPr lang="en-US" altLang="en-US" dirty="0"/>
            </a:br>
            <a:r>
              <a:rPr lang="en-US" altLang="en-US" sz="4000" dirty="0"/>
              <a:t>Intro to Engineering: </a:t>
            </a:r>
            <a:br>
              <a:rPr lang="en-US" altLang="en-US" sz="4000" dirty="0"/>
            </a:br>
            <a:r>
              <a:rPr lang="en-US" altLang="en-US" sz="4000" dirty="0"/>
              <a:t>Civil Engineering</a:t>
            </a:r>
            <a:br>
              <a:rPr lang="en-US" altLang="en-US" sz="4000" dirty="0"/>
            </a:br>
            <a:r>
              <a:rPr lang="en-US" altLang="en-US" sz="3100" dirty="0"/>
              <a:t>Fall 2022</a:t>
            </a:r>
            <a:br>
              <a:rPr lang="en-US" altLang="en-US" sz="4000" dirty="0"/>
            </a:br>
            <a:br>
              <a:rPr lang="en-US" altLang="en-US" sz="4000" dirty="0"/>
            </a:br>
            <a:br>
              <a:rPr lang="en-US" altLang="en-US" sz="4000" dirty="0"/>
            </a:br>
            <a:br>
              <a:rPr lang="en-US" altLang="en-US" sz="4000" dirty="0"/>
            </a:br>
            <a:r>
              <a:rPr lang="en-US" altLang="en-US" sz="4000" dirty="0"/>
              <a:t>Part 4:  Money</a:t>
            </a:r>
            <a:br>
              <a:rPr lang="en-US" altLang="en-US" dirty="0"/>
            </a:br>
            <a:endParaRPr lang="en-US" alt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A6A7F8-A1C5-560A-C68A-7825B6907582}"/>
              </a:ext>
            </a:extLst>
          </p:cNvPr>
          <p:cNvCxnSpPr/>
          <p:nvPr/>
        </p:nvCxnSpPr>
        <p:spPr>
          <a:xfrm>
            <a:off x="228600" y="190500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DBA92B2-152C-8FAD-6217-A7A07FBA9BA4}"/>
              </a:ext>
            </a:extLst>
          </p:cNvPr>
          <p:cNvSpPr/>
          <p:nvPr/>
        </p:nvSpPr>
        <p:spPr>
          <a:xfrm>
            <a:off x="152400" y="5410200"/>
            <a:ext cx="8839200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4651EE-A445-BB6A-2338-10F617EF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64" y="5544819"/>
            <a:ext cx="5105400" cy="869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F0B00-3DAD-B950-0CB5-EC54878B2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764" y="5457442"/>
            <a:ext cx="3036452" cy="9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57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B24B-1B80-437A-9273-EFBE5FB4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6AFC1-EEAE-42D9-B9E4-7B779E7A8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340" y="2042861"/>
            <a:ext cx="7767319" cy="33239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$20,000 came to me unexpectedly, my first IMPULSE would be to: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Spend it on things I want, including gifts for others.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Immediately put it somewhere safe so I wouldn't spend it needlessly.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Put off making any decisions until I am less overwhelmed.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Figure out ways of investing the money to get the best possible return.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Give most of it away to charitable organizations that can make the world a better place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55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33A15C-72D1-4AFE-8590-F33216383021}"/>
              </a:ext>
            </a:extLst>
          </p:cNvPr>
          <p:cNvSpPr/>
          <p:nvPr/>
        </p:nvSpPr>
        <p:spPr>
          <a:xfrm>
            <a:off x="228600" y="1405060"/>
            <a:ext cx="8686800" cy="609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305561" y="64084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2004">
            <a:solidFill>
              <a:srgbClr val="6E7A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5721" y="-104281"/>
            <a:ext cx="51028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Money </a:t>
            </a:r>
            <a:r>
              <a:rPr dirty="0"/>
              <a:t>&amp;</a:t>
            </a:r>
            <a:r>
              <a:rPr spc="-65" dirty="0"/>
              <a:t> </a:t>
            </a:r>
            <a:r>
              <a:rPr spc="-5" dirty="0"/>
              <a:t>College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0501" y="688009"/>
            <a:ext cx="8531860" cy="5400837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35"/>
              </a:spcBef>
              <a:buClr>
                <a:srgbClr val="E38312"/>
              </a:buClr>
              <a:buSzPct val="150000"/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404040"/>
                </a:solidFill>
                <a:latin typeface="Trebuchet MS"/>
                <a:cs typeface="Trebuchet MS"/>
              </a:rPr>
              <a:t>Scholarships</a:t>
            </a:r>
            <a:endParaRPr sz="1600" dirty="0">
              <a:latin typeface="Trebuchet MS"/>
              <a:cs typeface="Trebuchet MS"/>
            </a:endParaRPr>
          </a:p>
          <a:p>
            <a:pPr marL="756285" lvl="1" indent="-286385">
              <a:lnSpc>
                <a:spcPct val="100000"/>
              </a:lnSpc>
              <a:spcBef>
                <a:spcPts val="640"/>
              </a:spcBef>
              <a:buClr>
                <a:srgbClr val="E38312"/>
              </a:buClr>
              <a:buSzPct val="73333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lang="en-US" sz="1600" u="sng" spc="-5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Trebuchet MS"/>
                <a:cs typeface="Trebuchet MS"/>
                <a:hlinkClick r:id="rId2"/>
              </a:rPr>
              <a:t>CEAT Schoalrships</a:t>
            </a:r>
            <a:endParaRPr sz="1600" dirty="0">
              <a:latin typeface="Trebuchet MS"/>
              <a:cs typeface="Trebuchet MS"/>
            </a:endParaRPr>
          </a:p>
          <a:p>
            <a:pPr marL="756285" lvl="1" indent="-286385">
              <a:lnSpc>
                <a:spcPct val="100000"/>
              </a:lnSpc>
              <a:spcBef>
                <a:spcPts val="640"/>
              </a:spcBef>
              <a:buClr>
                <a:srgbClr val="E38312"/>
              </a:buClr>
              <a:buSzPct val="73333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lang="en-US" sz="1600" u="sng" spc="-5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Trebuchet MS"/>
                <a:cs typeface="Trebuchet MS"/>
                <a:hlinkClick r:id="rId3"/>
              </a:rPr>
              <a:t>Financial Aid – Scholarships and Waivers</a:t>
            </a:r>
            <a:endParaRPr sz="1600" dirty="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95"/>
              </a:spcBef>
              <a:buClr>
                <a:srgbClr val="E38312"/>
              </a:buClr>
              <a:buSzPct val="150000"/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rgbClr val="404040"/>
                </a:solidFill>
                <a:latin typeface="Trebuchet MS"/>
                <a:cs typeface="Trebuchet MS"/>
              </a:rPr>
              <a:t>Internships</a:t>
            </a:r>
            <a:endParaRPr sz="1600" dirty="0">
              <a:latin typeface="Trebuchet MS"/>
              <a:cs typeface="Trebuchet MS"/>
            </a:endParaRPr>
          </a:p>
          <a:p>
            <a:pPr marL="756285" lvl="1" indent="-286385">
              <a:lnSpc>
                <a:spcPct val="100000"/>
              </a:lnSpc>
              <a:spcBef>
                <a:spcPts val="640"/>
              </a:spcBef>
              <a:buClr>
                <a:srgbClr val="E38312"/>
              </a:buClr>
              <a:buSzPct val="73333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sz="1600" dirty="0">
                <a:solidFill>
                  <a:srgbClr val="404040"/>
                </a:solidFill>
                <a:latin typeface="Trebuchet MS"/>
                <a:cs typeface="Trebuchet MS"/>
              </a:rPr>
              <a:t>$15 -</a:t>
            </a:r>
            <a:r>
              <a:rPr sz="1600"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rebuchet MS"/>
                <a:cs typeface="Trebuchet MS"/>
              </a:rPr>
              <a:t>$30/hour</a:t>
            </a:r>
            <a:endParaRPr sz="1600" dirty="0">
              <a:latin typeface="Trebuchet MS"/>
              <a:cs typeface="Trebuchet MS"/>
            </a:endParaRPr>
          </a:p>
          <a:p>
            <a:pPr marL="756285" lvl="1" indent="-286385">
              <a:lnSpc>
                <a:spcPct val="100000"/>
              </a:lnSpc>
              <a:spcBef>
                <a:spcPts val="640"/>
              </a:spcBef>
              <a:buClr>
                <a:srgbClr val="E38312"/>
              </a:buClr>
              <a:buSzPct val="73333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sz="1600" dirty="0">
                <a:solidFill>
                  <a:srgbClr val="404040"/>
                </a:solidFill>
                <a:latin typeface="Trebuchet MS"/>
                <a:cs typeface="Trebuchet MS"/>
              </a:rPr>
              <a:t>Free or subsided</a:t>
            </a:r>
            <a:r>
              <a:rPr sz="1600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rebuchet MS"/>
                <a:cs typeface="Trebuchet MS"/>
              </a:rPr>
              <a:t>housing</a:t>
            </a:r>
            <a:endParaRPr sz="1600" dirty="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90"/>
              </a:spcBef>
              <a:buClr>
                <a:srgbClr val="E38312"/>
              </a:buClr>
              <a:buSzPct val="150000"/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404040"/>
                </a:solidFill>
                <a:latin typeface="Trebuchet MS"/>
                <a:cs typeface="Trebuchet MS"/>
              </a:rPr>
              <a:t>Co-Operative </a:t>
            </a:r>
            <a:r>
              <a:rPr sz="1600" dirty="0">
                <a:solidFill>
                  <a:srgbClr val="404040"/>
                </a:solidFill>
                <a:latin typeface="Trebuchet MS"/>
                <a:cs typeface="Trebuchet MS"/>
              </a:rPr>
              <a:t>Education</a:t>
            </a:r>
            <a:r>
              <a:rPr sz="1600" spc="-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rebuchet MS"/>
                <a:cs typeface="Trebuchet MS"/>
              </a:rPr>
              <a:t>(Co-Op)</a:t>
            </a:r>
            <a:endParaRPr sz="1600" dirty="0">
              <a:latin typeface="Trebuchet MS"/>
              <a:cs typeface="Trebuchet MS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Clr>
                <a:srgbClr val="E38312"/>
              </a:buClr>
              <a:buSzPct val="73333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sz="1600" spc="-5" dirty="0">
                <a:solidFill>
                  <a:srgbClr val="404040"/>
                </a:solidFill>
                <a:latin typeface="Trebuchet MS"/>
                <a:cs typeface="Trebuchet MS"/>
              </a:rPr>
              <a:t>Three semester work/education rotation with </a:t>
            </a:r>
            <a:r>
              <a:rPr sz="1600" dirty="0">
                <a:solidFill>
                  <a:srgbClr val="404040"/>
                </a:solidFill>
                <a:latin typeface="Trebuchet MS"/>
                <a:cs typeface="Trebuchet MS"/>
              </a:rPr>
              <a:t>one</a:t>
            </a:r>
            <a:r>
              <a:rPr sz="1600" spc="-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rebuchet MS"/>
                <a:cs typeface="Trebuchet MS"/>
              </a:rPr>
              <a:t>company</a:t>
            </a:r>
            <a:endParaRPr sz="1600" dirty="0">
              <a:latin typeface="Trebuchet MS"/>
              <a:cs typeface="Trebuchet MS"/>
            </a:endParaRPr>
          </a:p>
          <a:p>
            <a:pPr marL="756285" lvl="1" indent="-286385">
              <a:lnSpc>
                <a:spcPct val="100000"/>
              </a:lnSpc>
              <a:spcBef>
                <a:spcPts val="635"/>
              </a:spcBef>
              <a:buClr>
                <a:srgbClr val="E38312"/>
              </a:buClr>
              <a:buSzPct val="73333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sz="1600" dirty="0">
                <a:solidFill>
                  <a:srgbClr val="404040"/>
                </a:solidFill>
                <a:latin typeface="Trebuchet MS"/>
                <a:cs typeface="Trebuchet MS"/>
              </a:rPr>
              <a:t>1 </a:t>
            </a:r>
            <a:r>
              <a:rPr sz="1600" spc="-5" dirty="0">
                <a:solidFill>
                  <a:srgbClr val="404040"/>
                </a:solidFill>
                <a:latin typeface="Trebuchet MS"/>
                <a:cs typeface="Trebuchet MS"/>
              </a:rPr>
              <a:t>full year </a:t>
            </a:r>
            <a:r>
              <a:rPr sz="16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1600" spc="-5" dirty="0">
                <a:solidFill>
                  <a:srgbClr val="404040"/>
                </a:solidFill>
                <a:latin typeface="Trebuchet MS"/>
                <a:cs typeface="Trebuchet MS"/>
              </a:rPr>
              <a:t>work</a:t>
            </a:r>
            <a:r>
              <a:rPr sz="1600" spc="-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rebuchet MS"/>
                <a:cs typeface="Trebuchet MS"/>
              </a:rPr>
              <a:t>experience</a:t>
            </a:r>
            <a:endParaRPr sz="1600" dirty="0">
              <a:latin typeface="Trebuchet MS"/>
              <a:cs typeface="Trebuchet MS"/>
            </a:endParaRPr>
          </a:p>
          <a:p>
            <a:pPr marL="756285" lvl="1" indent="-286385">
              <a:lnSpc>
                <a:spcPct val="100000"/>
              </a:lnSpc>
              <a:spcBef>
                <a:spcPts val="640"/>
              </a:spcBef>
              <a:buClr>
                <a:srgbClr val="E38312"/>
              </a:buClr>
              <a:buSzPct val="73333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sz="1600" spc="-5" dirty="0">
                <a:solidFill>
                  <a:srgbClr val="404040"/>
                </a:solidFill>
                <a:latin typeface="Trebuchet MS"/>
                <a:cs typeface="Trebuchet MS"/>
              </a:rPr>
              <a:t>Experience counts </a:t>
            </a:r>
            <a:r>
              <a:rPr sz="1600" dirty="0">
                <a:solidFill>
                  <a:srgbClr val="404040"/>
                </a:solidFill>
                <a:latin typeface="Trebuchet MS"/>
                <a:cs typeface="Trebuchet MS"/>
              </a:rPr>
              <a:t>toward</a:t>
            </a:r>
            <a:r>
              <a:rPr sz="1600" spc="-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rebuchet MS"/>
                <a:cs typeface="Trebuchet MS"/>
              </a:rPr>
              <a:t>licensure</a:t>
            </a:r>
            <a:endParaRPr sz="1600" dirty="0">
              <a:latin typeface="Trebuchet MS"/>
              <a:cs typeface="Trebuchet MS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Clr>
                <a:srgbClr val="E38312"/>
              </a:buClr>
              <a:buSzPct val="73333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sz="1600" spc="-5" dirty="0">
                <a:solidFill>
                  <a:srgbClr val="404040"/>
                </a:solidFill>
                <a:latin typeface="Trebuchet MS"/>
                <a:cs typeface="Trebuchet MS"/>
              </a:rPr>
              <a:t>Official </a:t>
            </a:r>
            <a:r>
              <a:rPr sz="1600" dirty="0">
                <a:solidFill>
                  <a:srgbClr val="404040"/>
                </a:solidFill>
                <a:latin typeface="Trebuchet MS"/>
                <a:cs typeface="Trebuchet MS"/>
              </a:rPr>
              <a:t>part of</a:t>
            </a:r>
            <a:r>
              <a:rPr sz="1600" spc="-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rebuchet MS"/>
                <a:cs typeface="Trebuchet MS"/>
              </a:rPr>
              <a:t>transcript</a:t>
            </a:r>
            <a:endParaRPr sz="1600" dirty="0">
              <a:latin typeface="Trebuchet MS"/>
              <a:cs typeface="Trebuchet MS"/>
            </a:endParaRPr>
          </a:p>
          <a:p>
            <a:pPr marL="756285" lvl="1" indent="-286385">
              <a:lnSpc>
                <a:spcPct val="100000"/>
              </a:lnSpc>
              <a:spcBef>
                <a:spcPts val="635"/>
              </a:spcBef>
              <a:buClr>
                <a:srgbClr val="E38312"/>
              </a:buClr>
              <a:buSzPct val="73333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sz="1600" spc="-15" dirty="0">
                <a:solidFill>
                  <a:srgbClr val="404040"/>
                </a:solidFill>
                <a:latin typeface="Trebuchet MS"/>
                <a:cs typeface="Trebuchet MS"/>
              </a:rPr>
              <a:t>Report</a:t>
            </a:r>
            <a:r>
              <a:rPr sz="1600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404040"/>
                </a:solidFill>
                <a:latin typeface="Trebuchet MS"/>
                <a:cs typeface="Trebuchet MS"/>
              </a:rPr>
              <a:t>required</a:t>
            </a:r>
            <a:endParaRPr sz="1600" dirty="0">
              <a:latin typeface="Trebuchet MS"/>
              <a:cs typeface="Trebuchet MS"/>
            </a:endParaRPr>
          </a:p>
          <a:p>
            <a:pPr marL="756285" lvl="1" indent="-286385">
              <a:lnSpc>
                <a:spcPct val="100000"/>
              </a:lnSpc>
              <a:spcBef>
                <a:spcPts val="640"/>
              </a:spcBef>
              <a:buClr>
                <a:srgbClr val="E38312"/>
              </a:buClr>
              <a:buSzPct val="73333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lang="en-US" sz="1600" u="sng" spc="-5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Trebuchet MS"/>
                <a:cs typeface="Trebuchet MS"/>
                <a:hlinkClick r:id="rId4"/>
              </a:rPr>
              <a:t>Student Services – Co-Op</a:t>
            </a:r>
            <a:endParaRPr sz="1600" dirty="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95"/>
              </a:spcBef>
              <a:buClr>
                <a:srgbClr val="E38312"/>
              </a:buClr>
              <a:buSzPct val="150000"/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sz="1600" spc="-15" dirty="0">
                <a:solidFill>
                  <a:srgbClr val="404040"/>
                </a:solidFill>
                <a:latin typeface="Trebuchet MS"/>
                <a:cs typeface="Trebuchet MS"/>
              </a:rPr>
              <a:t>Part-time</a:t>
            </a:r>
            <a:r>
              <a:rPr sz="1600" spc="-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404040"/>
                </a:solidFill>
                <a:latin typeface="Trebuchet MS"/>
                <a:cs typeface="Trebuchet MS"/>
              </a:rPr>
              <a:t>Jobs</a:t>
            </a:r>
            <a:endParaRPr sz="1600" dirty="0">
              <a:latin typeface="Trebuchet MS"/>
              <a:cs typeface="Trebuchet MS"/>
            </a:endParaRPr>
          </a:p>
          <a:p>
            <a:pPr marL="285750" indent="-285750">
              <a:lnSpc>
                <a:spcPct val="100000"/>
              </a:lnSpc>
              <a:spcBef>
                <a:spcPts val="45"/>
              </a:spcBef>
              <a:buFont typeface="Arial" panose="020B0604020202020204" pitchFamily="34" charset="0"/>
              <a:buChar char="•"/>
            </a:pPr>
            <a:endParaRPr sz="160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774065" algn="l"/>
              </a:tabLst>
            </a:pPr>
            <a:r>
              <a:rPr sz="1600" b="1" spc="-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GOAL:	</a:t>
            </a:r>
            <a:r>
              <a:rPr sz="1600" b="1" spc="-2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LEAVE </a:t>
            </a:r>
            <a:r>
              <a:rPr sz="1600" b="1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COLLEGE AS </a:t>
            </a:r>
            <a:r>
              <a:rPr sz="1600" b="1" spc="-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CLOSE </a:t>
            </a:r>
            <a:r>
              <a:rPr sz="1600" b="1" spc="-50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TO </a:t>
            </a:r>
            <a:r>
              <a:rPr sz="1600" b="1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DEBT FREE AS</a:t>
            </a:r>
            <a:r>
              <a:rPr sz="1600" b="1" spc="-31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b="1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POSSIBLE!</a:t>
            </a:r>
            <a:endParaRPr sz="1600" b="1" dirty="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590"/>
              </a:spcBef>
              <a:buFont typeface="Arial" panose="020B0604020202020204" pitchFamily="34" charset="0"/>
              <a:buChar char="•"/>
            </a:pPr>
            <a:r>
              <a:rPr sz="1600" b="1" u="heavy" spc="-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TARGET: </a:t>
            </a:r>
            <a:r>
              <a:rPr sz="16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CAP </a:t>
            </a:r>
            <a:r>
              <a:rPr sz="1600" b="1" u="heavy" spc="-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TOTAL </a:t>
            </a:r>
            <a:r>
              <a:rPr sz="16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LOANS </a:t>
            </a:r>
            <a:r>
              <a:rPr sz="1600" b="1" u="heavy" spc="-8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AT </a:t>
            </a:r>
            <a:r>
              <a:rPr sz="16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EXPECTED</a:t>
            </a:r>
            <a:r>
              <a:rPr sz="1600" b="1" u="heavy" spc="-38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ANNUAL </a:t>
            </a:r>
            <a:r>
              <a:rPr sz="1600" b="1" u="heavy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SALARY </a:t>
            </a:r>
            <a:r>
              <a:rPr sz="16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OR LESS!</a:t>
            </a:r>
            <a:endParaRPr sz="1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B24B-1B80-437A-9273-EFBE5FB4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6AFC1-EEAE-42D9-B9E4-7B779E7A8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340" y="2042861"/>
            <a:ext cx="7767319" cy="1661993"/>
          </a:xfrm>
        </p:spPr>
        <p:txBody>
          <a:bodyPr>
            <a:normAutofit/>
          </a:bodyPr>
          <a:lstStyle/>
          <a:p>
            <a:r>
              <a:rPr lang="en-US" dirty="0"/>
              <a:t>Cooperative Education (Co-op) is an unpaid work experience that generally has no relevance to your major field of study. 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True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False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72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B24B-1B80-437A-9273-EFBE5FB4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6AFC1-EEAE-42D9-B9E4-7B779E7A8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340" y="2042861"/>
            <a:ext cx="7767319" cy="2769989"/>
          </a:xfrm>
        </p:spPr>
        <p:txBody>
          <a:bodyPr>
            <a:normAutofit/>
          </a:bodyPr>
          <a:lstStyle/>
          <a:p>
            <a:r>
              <a:rPr lang="en-US" dirty="0"/>
              <a:t>The calendar that provides important dates throughout the semester, including due dates for tuition payments and dropping classes is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Daily calendar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Class schedule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Academic calendar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Monthly calendar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28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8E2C8D-E81B-4BBA-B1D0-FADA83FAD212}"/>
              </a:ext>
            </a:extLst>
          </p:cNvPr>
          <p:cNvSpPr/>
          <p:nvPr/>
        </p:nvSpPr>
        <p:spPr>
          <a:xfrm>
            <a:off x="228600" y="1405060"/>
            <a:ext cx="8686800" cy="609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305561" y="64084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2004">
            <a:solidFill>
              <a:srgbClr val="6E7A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5561" y="-110647"/>
            <a:ext cx="600798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Money </a:t>
            </a:r>
            <a:r>
              <a:rPr dirty="0"/>
              <a:t>AFTER</a:t>
            </a:r>
            <a:r>
              <a:rPr spc="-254" dirty="0"/>
              <a:t> </a:t>
            </a:r>
            <a:r>
              <a:rPr spc="-5" dirty="0"/>
              <a:t>College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8600" y="1524000"/>
            <a:ext cx="6474333" cy="2974532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35"/>
              </a:spcBef>
              <a:buClr>
                <a:srgbClr val="E38312"/>
              </a:buClr>
              <a:buSzPct val="150000"/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  <a:hlinkClick r:id="rId2"/>
              </a:rPr>
              <a:t>Make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  <a:hlinkClick r:id="rId2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  <a:hlinkClick r:id="rId2"/>
              </a:rPr>
              <a:t>monthly</a:t>
            </a:r>
            <a:r>
              <a:rPr sz="2000" spc="5" dirty="0">
                <a:solidFill>
                  <a:srgbClr val="404040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  <a:hlinkClick r:id="rId2"/>
              </a:rPr>
              <a:t>budget</a:t>
            </a:r>
            <a:endParaRPr sz="2000" dirty="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990"/>
              </a:spcBef>
              <a:buClr>
                <a:srgbClr val="E38312"/>
              </a:buClr>
              <a:buSzPct val="150000"/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rgbClr val="404040"/>
                </a:solidFill>
                <a:latin typeface="Trebuchet MS"/>
                <a:cs typeface="Trebuchet MS"/>
              </a:rPr>
              <a:t>Put </a:t>
            </a:r>
            <a:r>
              <a:rPr lang="en-US" sz="2000" spc="-5" dirty="0">
                <a:solidFill>
                  <a:srgbClr val="404040"/>
                </a:solidFill>
                <a:latin typeface="Trebuchet MS"/>
                <a:cs typeface="Trebuchet MS"/>
              </a:rPr>
              <a:t>your NEEDS before your </a:t>
            </a:r>
            <a:r>
              <a:rPr lang="en-US" sz="2000" spc="-40" dirty="0">
                <a:solidFill>
                  <a:srgbClr val="404040"/>
                </a:solidFill>
                <a:latin typeface="Trebuchet MS"/>
                <a:cs typeface="Trebuchet MS"/>
              </a:rPr>
              <a:t>WANTS</a:t>
            </a:r>
            <a:endParaRPr lang="en-US" sz="2000" dirty="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010"/>
              </a:spcBef>
              <a:buClr>
                <a:srgbClr val="E38312"/>
              </a:buClr>
              <a:buSzPct val="150000"/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Live CHEAP your first year after graduation to figure out your</a:t>
            </a:r>
            <a:r>
              <a:rPr sz="2000" spc="-10" dirty="0">
                <a:solidFill>
                  <a:srgbClr val="404040"/>
                </a:solidFill>
                <a:latin typeface="Trebuchet MS"/>
                <a:cs typeface="Trebuchet MS"/>
              </a:rPr>
              <a:t> true</a:t>
            </a:r>
            <a:endParaRPr sz="2000" dirty="0">
              <a:latin typeface="Trebuchet MS"/>
              <a:cs typeface="Trebuchet MS"/>
            </a:endParaRPr>
          </a:p>
          <a:p>
            <a:pPr marL="6985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expenses</a:t>
            </a:r>
            <a:endParaRPr sz="2000" dirty="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rgbClr val="E38312"/>
              </a:buClr>
              <a:buSzPct val="150000"/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Plan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for unexpected expenses</a:t>
            </a:r>
            <a:endParaRPr sz="2000" dirty="0">
              <a:latin typeface="Trebuchet MS"/>
              <a:cs typeface="Trebuchet MS"/>
            </a:endParaRPr>
          </a:p>
          <a:p>
            <a:pPr marL="755650" lvl="1" indent="-285750">
              <a:buFont typeface="Arial" panose="020B0604020202020204" pitchFamily="34" charset="0"/>
              <a:buChar char="•"/>
              <a:tabLst>
                <a:tab pos="819150" algn="l"/>
              </a:tabLst>
            </a:pPr>
            <a:r>
              <a:rPr b="1" spc="-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GOAL</a:t>
            </a:r>
            <a:r>
              <a:rPr lang="en-US" b="1" spc="-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: </a:t>
            </a:r>
            <a:r>
              <a:rPr b="1" spc="-30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FACE </a:t>
            </a:r>
            <a:r>
              <a:rPr b="1" spc="-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YOUR FINANCES HEAD-ON, BE </a:t>
            </a:r>
            <a:r>
              <a:rPr b="1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ENGAGED</a:t>
            </a:r>
            <a:r>
              <a:rPr b="1" spc="-13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 </a:t>
            </a:r>
            <a:r>
              <a:rPr b="1" spc="-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AND</a:t>
            </a:r>
            <a:r>
              <a:rPr lang="en-US" b="1" spc="-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 </a:t>
            </a:r>
            <a:r>
              <a:rPr b="1" spc="-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INTENTIONAL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13550" y="4427573"/>
            <a:ext cx="2416952" cy="18128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839889"/>
            <a:ext cx="7797662" cy="907165"/>
          </a:xfrm>
        </p:spPr>
        <p:txBody>
          <a:bodyPr/>
          <a:lstStyle/>
          <a:p>
            <a:r>
              <a:rPr lang="en-US" dirty="0"/>
              <a:t>GRIT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747054"/>
            <a:ext cx="5353049" cy="3739346"/>
          </a:xfrm>
        </p:spPr>
        <p:txBody>
          <a:bodyPr>
            <a:noAutofit/>
          </a:bodyPr>
          <a:lstStyle/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Century Schoolbook" panose="02040604050505020304" pitchFamily="18" charset="0"/>
              </a:rPr>
              <a:t>“Capacity to dig deep and do whatever it takes– even sacrifice, struggle, and suffer– to achieve your goals”</a:t>
            </a:r>
          </a:p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Century Schoolbook" panose="02040604050505020304" pitchFamily="18" charset="0"/>
              </a:rPr>
              <a:t>Single most powerful predictor of student success- in and beyond school</a:t>
            </a:r>
            <a:endParaRPr lang="en-US" sz="2400" cap="none" dirty="0">
              <a:latin typeface="Century Schoolbook" panose="020406040505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57AB5-4371-07C3-F3A0-1986BBD48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7CB20-59D0-50A2-317F-B7324B42A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sp>
        <p:nvSpPr>
          <p:cNvPr id="8" name="Rectangle 46">
            <a:extLst>
              <a:ext uri="{FF2B5EF4-FFF2-40B4-BE49-F238E27FC236}">
                <a16:creationId xmlns:a16="http://schemas.microsoft.com/office/drawing/2014/main" id="{DF6A069E-189D-00B4-1955-B2DF50A0D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3:  GRIT &amp; Time Management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1FC779-F3D7-C3A8-FEB4-827BBD6DBBB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1" y="1158915"/>
            <a:ext cx="2151191" cy="35375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42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C1BDF-0E20-4985-A048-AD7C5C3814D4}"/>
              </a:ext>
            </a:extLst>
          </p:cNvPr>
          <p:cNvSpPr/>
          <p:nvPr/>
        </p:nvSpPr>
        <p:spPr>
          <a:xfrm>
            <a:off x="228600" y="1405060"/>
            <a:ext cx="8686800" cy="609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307339" y="634193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2004">
            <a:solidFill>
              <a:srgbClr val="6E7A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39" y="-126984"/>
            <a:ext cx="62458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Money </a:t>
            </a:r>
            <a:r>
              <a:rPr dirty="0"/>
              <a:t>AFTER</a:t>
            </a:r>
            <a:r>
              <a:rPr spc="-254" dirty="0"/>
              <a:t> </a:t>
            </a:r>
            <a:r>
              <a:rPr spc="-5" dirty="0"/>
              <a:t>College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125" y="679725"/>
            <a:ext cx="7846061" cy="5621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5"/>
              </a:spcBef>
              <a:buClr>
                <a:srgbClr val="E38312"/>
              </a:buClr>
              <a:buSzPct val="150000"/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404040"/>
                </a:solidFill>
                <a:latin typeface="Trebuchet MS"/>
                <a:cs typeface="Trebuchet MS"/>
              </a:rPr>
              <a:t>Monthly </a:t>
            </a:r>
            <a:r>
              <a:rPr sz="1400" dirty="0">
                <a:solidFill>
                  <a:srgbClr val="404040"/>
                </a:solidFill>
                <a:latin typeface="Trebuchet MS"/>
                <a:cs typeface="Trebuchet MS"/>
              </a:rPr>
              <a:t>Salary</a:t>
            </a:r>
            <a:r>
              <a:rPr sz="1400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rebuchet MS"/>
                <a:cs typeface="Trebuchet MS"/>
              </a:rPr>
              <a:t>Breakdown</a:t>
            </a:r>
            <a:endParaRPr sz="1400" dirty="0">
              <a:latin typeface="Trebuchet MS"/>
              <a:cs typeface="Trebuchet MS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Clr>
                <a:srgbClr val="E38312"/>
              </a:buClr>
              <a:buSzPct val="75000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sz="1400" spc="-3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Taxes</a:t>
            </a:r>
            <a:endParaRPr sz="1400" dirty="0">
              <a:latin typeface="Trebuchet MS"/>
              <a:cs typeface="Trebuchet MS"/>
            </a:endParaRPr>
          </a:p>
          <a:p>
            <a:pPr marL="1082675" lvl="2" indent="-285750">
              <a:lnSpc>
                <a:spcPct val="100000"/>
              </a:lnSpc>
              <a:spcBef>
                <a:spcPts val="720"/>
              </a:spcBef>
              <a:buClr>
                <a:srgbClr val="E38312"/>
              </a:buClr>
              <a:buSzPct val="120833"/>
              <a:buFont typeface="Arial" panose="020B0604020202020204" pitchFamily="34" charset="0"/>
              <a:buChar char="•"/>
              <a:tabLst>
                <a:tab pos="1031875" algn="l"/>
              </a:tabLst>
            </a:pPr>
            <a:r>
              <a:rPr sz="1400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Federal</a:t>
            </a:r>
            <a:r>
              <a:rPr sz="1400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Taxes</a:t>
            </a:r>
            <a:endParaRPr sz="1400" dirty="0">
              <a:latin typeface="Trebuchet MS"/>
              <a:cs typeface="Trebuchet MS"/>
            </a:endParaRPr>
          </a:p>
          <a:p>
            <a:pPr marL="1082675" lvl="2" indent="-285750">
              <a:lnSpc>
                <a:spcPct val="100000"/>
              </a:lnSpc>
              <a:spcBef>
                <a:spcPts val="705"/>
              </a:spcBef>
              <a:buClr>
                <a:srgbClr val="E38312"/>
              </a:buClr>
              <a:buSzPct val="120833"/>
              <a:buFont typeface="Arial" panose="020B0604020202020204" pitchFamily="34" charset="0"/>
              <a:buChar char="•"/>
              <a:tabLst>
                <a:tab pos="1031875" algn="l"/>
              </a:tabLst>
            </a:pPr>
            <a:r>
              <a:rPr sz="1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State</a:t>
            </a:r>
            <a:r>
              <a:rPr sz="1400" spc="-4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Taxes</a:t>
            </a:r>
            <a:endParaRPr sz="1400" dirty="0">
              <a:latin typeface="Trebuchet MS"/>
              <a:cs typeface="Trebuchet MS"/>
            </a:endParaRPr>
          </a:p>
          <a:p>
            <a:pPr marL="1082675" lvl="2" indent="-285750">
              <a:lnSpc>
                <a:spcPct val="100000"/>
              </a:lnSpc>
              <a:spcBef>
                <a:spcPts val="710"/>
              </a:spcBef>
              <a:buClr>
                <a:srgbClr val="E38312"/>
              </a:buClr>
              <a:buSzPct val="120833"/>
              <a:buFont typeface="Arial" panose="020B0604020202020204" pitchFamily="34" charset="0"/>
              <a:buChar char="•"/>
              <a:tabLst>
                <a:tab pos="1031875" algn="l"/>
              </a:tabLst>
            </a:pPr>
            <a:r>
              <a:rPr sz="1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FICA</a:t>
            </a:r>
            <a:endParaRPr sz="1400" dirty="0">
              <a:latin typeface="Trebuchet MS"/>
              <a:cs typeface="Trebuchet MS"/>
            </a:endParaRPr>
          </a:p>
          <a:p>
            <a:pPr marL="1082675" lvl="2" indent="-285750">
              <a:lnSpc>
                <a:spcPct val="100000"/>
              </a:lnSpc>
              <a:spcBef>
                <a:spcPts val="720"/>
              </a:spcBef>
              <a:buClr>
                <a:srgbClr val="E38312"/>
              </a:buClr>
              <a:buSzPct val="120833"/>
              <a:buFont typeface="Arial" panose="020B0604020202020204" pitchFamily="34" charset="0"/>
              <a:buChar char="•"/>
              <a:tabLst>
                <a:tab pos="1031875" algn="l"/>
              </a:tabLst>
            </a:pPr>
            <a:r>
              <a:rPr sz="1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Medicare</a:t>
            </a:r>
            <a:endParaRPr sz="1400" dirty="0">
              <a:latin typeface="Trebuchet MS"/>
              <a:cs typeface="Trebuchet MS"/>
            </a:endParaRPr>
          </a:p>
          <a:p>
            <a:pPr marL="756285" lvl="1" indent="-286385">
              <a:lnSpc>
                <a:spcPct val="100000"/>
              </a:lnSpc>
              <a:spcBef>
                <a:spcPts val="650"/>
              </a:spcBef>
              <a:buClr>
                <a:srgbClr val="E38312"/>
              </a:buClr>
              <a:buSzPct val="75000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sz="1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Pre-tax</a:t>
            </a:r>
            <a:r>
              <a:rPr sz="1400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Deductions</a:t>
            </a:r>
            <a:endParaRPr sz="1400" dirty="0">
              <a:latin typeface="Trebuchet MS"/>
              <a:cs typeface="Trebuchet MS"/>
            </a:endParaRPr>
          </a:p>
          <a:p>
            <a:pPr marL="1082675" lvl="2" indent="-285750">
              <a:lnSpc>
                <a:spcPct val="100000"/>
              </a:lnSpc>
              <a:spcBef>
                <a:spcPts val="720"/>
              </a:spcBef>
              <a:buClr>
                <a:srgbClr val="E38312"/>
              </a:buClr>
              <a:buSzPct val="120833"/>
              <a:buFont typeface="Arial" panose="020B0604020202020204" pitchFamily="34" charset="0"/>
              <a:buChar char="•"/>
              <a:tabLst>
                <a:tab pos="914400" algn="l"/>
                <a:tab pos="973138" algn="l"/>
              </a:tabLst>
            </a:pPr>
            <a:r>
              <a:rPr sz="1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Medical </a:t>
            </a:r>
            <a:r>
              <a:rPr sz="1400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Insurance</a:t>
            </a:r>
            <a:endParaRPr sz="1400" dirty="0">
              <a:latin typeface="Trebuchet MS"/>
              <a:cs typeface="Trebuchet MS"/>
            </a:endParaRPr>
          </a:p>
          <a:p>
            <a:pPr marL="1082675" lvl="2" indent="-285750">
              <a:lnSpc>
                <a:spcPct val="100000"/>
              </a:lnSpc>
              <a:spcBef>
                <a:spcPts val="720"/>
              </a:spcBef>
              <a:buClr>
                <a:srgbClr val="E38312"/>
              </a:buClr>
              <a:buSzPct val="120833"/>
              <a:buFont typeface="Arial" panose="020B0604020202020204" pitchFamily="34" charset="0"/>
              <a:buChar char="•"/>
              <a:tabLst>
                <a:tab pos="914400" algn="l"/>
                <a:tab pos="973138" algn="l"/>
              </a:tabLst>
            </a:pPr>
            <a:r>
              <a:rPr sz="1400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Vision</a:t>
            </a:r>
            <a:r>
              <a:rPr sz="140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Insurance</a:t>
            </a:r>
            <a:endParaRPr sz="1400" dirty="0">
              <a:latin typeface="Trebuchet MS"/>
              <a:cs typeface="Trebuchet MS"/>
            </a:endParaRPr>
          </a:p>
          <a:p>
            <a:pPr marL="1082675" lvl="2" indent="-285750">
              <a:lnSpc>
                <a:spcPct val="100000"/>
              </a:lnSpc>
              <a:spcBef>
                <a:spcPts val="705"/>
              </a:spcBef>
              <a:buClr>
                <a:srgbClr val="E38312"/>
              </a:buClr>
              <a:buSzPct val="120833"/>
              <a:buFont typeface="Arial" panose="020B0604020202020204" pitchFamily="34" charset="0"/>
              <a:buChar char="•"/>
              <a:tabLst>
                <a:tab pos="914400" algn="l"/>
                <a:tab pos="973138" algn="l"/>
              </a:tabLst>
            </a:pPr>
            <a:r>
              <a:rPr sz="1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Dental </a:t>
            </a:r>
            <a:r>
              <a:rPr sz="1400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Insurance</a:t>
            </a:r>
            <a:endParaRPr sz="1400" dirty="0">
              <a:latin typeface="Trebuchet MS"/>
              <a:cs typeface="Trebuchet MS"/>
            </a:endParaRPr>
          </a:p>
          <a:p>
            <a:pPr marL="1082675" lvl="2" indent="-285750">
              <a:lnSpc>
                <a:spcPct val="100000"/>
              </a:lnSpc>
              <a:spcBef>
                <a:spcPts val="710"/>
              </a:spcBef>
              <a:buClr>
                <a:srgbClr val="E38312"/>
              </a:buClr>
              <a:buSzPct val="120833"/>
              <a:buFont typeface="Arial" panose="020B0604020202020204" pitchFamily="34" charset="0"/>
              <a:buChar char="•"/>
              <a:tabLst>
                <a:tab pos="914400" algn="l"/>
                <a:tab pos="973138" algn="l"/>
              </a:tabLst>
            </a:pPr>
            <a:r>
              <a:rPr sz="1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Retirement</a:t>
            </a:r>
            <a:endParaRPr sz="1400" dirty="0">
              <a:latin typeface="Trebuchet MS"/>
              <a:cs typeface="Trebuchet MS"/>
            </a:endParaRPr>
          </a:p>
          <a:p>
            <a:pPr marL="1082675" lvl="2" indent="-285750">
              <a:lnSpc>
                <a:spcPct val="100000"/>
              </a:lnSpc>
              <a:spcBef>
                <a:spcPts val="725"/>
              </a:spcBef>
              <a:buClr>
                <a:srgbClr val="E38312"/>
              </a:buClr>
              <a:buSzPct val="120833"/>
              <a:buFont typeface="Arial" panose="020B0604020202020204" pitchFamily="34" charset="0"/>
              <a:buChar char="•"/>
              <a:tabLst>
                <a:tab pos="914400" algn="l"/>
                <a:tab pos="973138" algn="l"/>
              </a:tabLst>
            </a:pPr>
            <a:r>
              <a:rPr sz="1400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Parking</a:t>
            </a:r>
            <a:endParaRPr sz="1400" dirty="0">
              <a:latin typeface="Trebuchet MS"/>
              <a:cs typeface="Trebuchet MS"/>
            </a:endParaRPr>
          </a:p>
          <a:p>
            <a:pPr marL="756285" lvl="1" indent="-286385">
              <a:lnSpc>
                <a:spcPct val="100000"/>
              </a:lnSpc>
              <a:spcBef>
                <a:spcPts val="650"/>
              </a:spcBef>
              <a:buClr>
                <a:srgbClr val="E38312"/>
              </a:buClr>
              <a:buSzPct val="75000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sz="1400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Post-tax</a:t>
            </a:r>
            <a:r>
              <a:rPr sz="1400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Deductions</a:t>
            </a:r>
            <a:endParaRPr sz="1400" dirty="0">
              <a:latin typeface="Trebuchet MS"/>
              <a:cs typeface="Trebuchet MS"/>
            </a:endParaRPr>
          </a:p>
          <a:p>
            <a:pPr marL="1082675" lvl="2" indent="-285750">
              <a:lnSpc>
                <a:spcPct val="100000"/>
              </a:lnSpc>
              <a:spcBef>
                <a:spcPts val="715"/>
              </a:spcBef>
              <a:buClr>
                <a:srgbClr val="E38312"/>
              </a:buClr>
              <a:buSzPct val="120833"/>
              <a:buFont typeface="Arial" panose="020B0604020202020204" pitchFamily="34" charset="0"/>
              <a:buChar char="•"/>
              <a:tabLst>
                <a:tab pos="973138" algn="l"/>
              </a:tabLst>
            </a:pPr>
            <a:r>
              <a:rPr sz="1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Additional</a:t>
            </a:r>
            <a:r>
              <a:rPr sz="1400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Retirement</a:t>
            </a:r>
            <a:endParaRPr sz="1400" dirty="0">
              <a:latin typeface="Trebuchet MS"/>
              <a:cs typeface="Trebuchet MS"/>
            </a:endParaRPr>
          </a:p>
          <a:p>
            <a:pPr marL="1082675" lvl="2" indent="-285750">
              <a:lnSpc>
                <a:spcPct val="100000"/>
              </a:lnSpc>
              <a:spcBef>
                <a:spcPts val="720"/>
              </a:spcBef>
              <a:buClr>
                <a:srgbClr val="E38312"/>
              </a:buClr>
              <a:buSzPct val="120833"/>
              <a:buFont typeface="Arial" panose="020B0604020202020204" pitchFamily="34" charset="0"/>
              <a:buChar char="•"/>
              <a:tabLst>
                <a:tab pos="973138" algn="l"/>
              </a:tabLst>
            </a:pPr>
            <a:r>
              <a:rPr sz="140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Life</a:t>
            </a:r>
            <a:r>
              <a:rPr sz="1400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Insurance</a:t>
            </a:r>
            <a:endParaRPr sz="1400" dirty="0">
              <a:latin typeface="Trebuchet MS"/>
              <a:cs typeface="Trebuchet MS"/>
            </a:endParaRPr>
          </a:p>
          <a:p>
            <a:pPr marL="1082675" lvl="2" indent="-285750">
              <a:lnSpc>
                <a:spcPct val="100000"/>
              </a:lnSpc>
              <a:spcBef>
                <a:spcPts val="710"/>
              </a:spcBef>
              <a:buClr>
                <a:srgbClr val="E38312"/>
              </a:buClr>
              <a:buSzPct val="120833"/>
              <a:buFont typeface="Arial" panose="020B0604020202020204" pitchFamily="34" charset="0"/>
              <a:buChar char="•"/>
              <a:tabLst>
                <a:tab pos="973138" algn="l"/>
              </a:tabLst>
            </a:pPr>
            <a:r>
              <a:rPr sz="1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Long-term</a:t>
            </a:r>
            <a:r>
              <a:rPr sz="1400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Disability</a:t>
            </a:r>
            <a:endParaRPr sz="1400" dirty="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35"/>
              </a:spcBef>
              <a:buClr>
                <a:srgbClr val="E38312"/>
              </a:buClr>
              <a:buSzPct val="150000"/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Plan </a:t>
            </a:r>
            <a:r>
              <a:rPr sz="140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for your </a:t>
            </a:r>
            <a:r>
              <a:rPr sz="1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Net Salary </a:t>
            </a:r>
            <a:r>
              <a:rPr sz="140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to be </a:t>
            </a:r>
            <a:r>
              <a:rPr sz="1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60-70% </a:t>
            </a:r>
            <a:r>
              <a:rPr sz="140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of your </a:t>
            </a:r>
            <a:r>
              <a:rPr sz="1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Gross</a:t>
            </a:r>
            <a:r>
              <a:rPr sz="1400" spc="-6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Salary</a:t>
            </a:r>
            <a:endParaRPr sz="1400" dirty="0">
              <a:latin typeface="Trebuchet MS"/>
              <a:cs typeface="Trebuchet MS"/>
            </a:endParaRPr>
          </a:p>
          <a:p>
            <a:pPr marL="285750" indent="-285750">
              <a:lnSpc>
                <a:spcPct val="100000"/>
              </a:lnSpc>
              <a:spcBef>
                <a:spcPts val="25"/>
              </a:spcBef>
              <a:buFont typeface="Arial" panose="020B0604020202020204" pitchFamily="34" charset="0"/>
              <a:buChar char="•"/>
            </a:pPr>
            <a:endParaRPr sz="1400" b="1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400" b="1" spc="-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GOAL: </a:t>
            </a:r>
            <a:r>
              <a:rPr sz="1400" b="1" spc="-2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FACE </a:t>
            </a:r>
            <a:r>
              <a:rPr sz="1400" b="1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YOUR </a:t>
            </a:r>
            <a:r>
              <a:rPr sz="1400" b="1" spc="-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FINANCES </a:t>
            </a:r>
            <a:r>
              <a:rPr sz="1400" b="1" spc="-10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HEAD-ON, </a:t>
            </a:r>
            <a:r>
              <a:rPr sz="1400" b="1" spc="-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BE ENGAGED AND</a:t>
            </a:r>
            <a:r>
              <a:rPr sz="1400" b="1" spc="-9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 </a:t>
            </a:r>
            <a:r>
              <a:rPr sz="1400" b="1" spc="-10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INTENTIONAL</a:t>
            </a:r>
            <a:endParaRPr sz="1400" b="1" dirty="0">
              <a:latin typeface="Trebuchet MS"/>
              <a:cs typeface="Trebuchet M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021BCD-EC37-4CB3-A448-EF0C6D9BA81A}"/>
              </a:ext>
            </a:extLst>
          </p:cNvPr>
          <p:cNvSpPr/>
          <p:nvPr/>
        </p:nvSpPr>
        <p:spPr>
          <a:xfrm>
            <a:off x="7837863" y="5726624"/>
            <a:ext cx="1143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Tax Brackets and Rates, 2021 [Online Table]. 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20ADD-04EF-4FB0-8E27-82946A29F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434" y="778892"/>
            <a:ext cx="3084378" cy="49384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38FF75-DAF5-4820-836A-69CE9A24DD95}"/>
              </a:ext>
            </a:extLst>
          </p:cNvPr>
          <p:cNvSpPr/>
          <p:nvPr/>
        </p:nvSpPr>
        <p:spPr>
          <a:xfrm flipV="1">
            <a:off x="8229600" y="1359528"/>
            <a:ext cx="838199" cy="4367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53A061-5D39-46FC-957A-B801B68653C2}"/>
              </a:ext>
            </a:extLst>
          </p:cNvPr>
          <p:cNvSpPr/>
          <p:nvPr/>
        </p:nvSpPr>
        <p:spPr>
          <a:xfrm>
            <a:off x="228600" y="1405060"/>
            <a:ext cx="8686800" cy="609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305561" y="64084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2004">
            <a:solidFill>
              <a:srgbClr val="6E7A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-106254"/>
            <a:ext cx="64135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Investing </a:t>
            </a:r>
            <a:r>
              <a:rPr dirty="0"/>
              <a:t>&amp;</a:t>
            </a:r>
            <a:r>
              <a:rPr spc="-70" dirty="0"/>
              <a:t> </a:t>
            </a:r>
            <a:r>
              <a:rPr dirty="0"/>
              <a:t>Saving</a:t>
            </a:r>
          </a:p>
        </p:txBody>
      </p:sp>
      <p:sp>
        <p:nvSpPr>
          <p:cNvPr id="5" name="object 5"/>
          <p:cNvSpPr/>
          <p:nvPr/>
        </p:nvSpPr>
        <p:spPr>
          <a:xfrm>
            <a:off x="4800600" y="1225295"/>
            <a:ext cx="4235196" cy="3184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7340" y="789178"/>
            <a:ext cx="8836659" cy="5250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E38312"/>
              </a:buClr>
              <a:buSzPct val="150000"/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Manage your own money </a:t>
            </a:r>
            <a:r>
              <a:rPr dirty="0">
                <a:solidFill>
                  <a:srgbClr val="404040"/>
                </a:solidFill>
                <a:latin typeface="Trebuchet MS"/>
                <a:cs typeface="Trebuchet MS"/>
              </a:rPr>
              <a:t>– </a:t>
            </a: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take</a:t>
            </a:r>
            <a:r>
              <a:rPr spc="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404040"/>
                </a:solidFill>
                <a:latin typeface="Trebuchet MS"/>
                <a:cs typeface="Trebuchet MS"/>
              </a:rPr>
              <a:t>control</a:t>
            </a:r>
            <a:endParaRPr dirty="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rgbClr val="E38312"/>
              </a:buClr>
              <a:buSzPct val="150000"/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spc="-20" dirty="0">
                <a:solidFill>
                  <a:srgbClr val="404040"/>
                </a:solidFill>
                <a:latin typeface="Trebuchet MS"/>
                <a:cs typeface="Trebuchet MS"/>
              </a:rPr>
              <a:t>Time </a:t>
            </a:r>
            <a:r>
              <a:rPr spc="-35" dirty="0">
                <a:solidFill>
                  <a:srgbClr val="404040"/>
                </a:solidFill>
                <a:latin typeface="Trebuchet MS"/>
                <a:cs typeface="Trebuchet MS"/>
              </a:rPr>
              <a:t>Value </a:t>
            </a: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pc="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404040"/>
                </a:solidFill>
                <a:latin typeface="Trebuchet MS"/>
                <a:cs typeface="Trebuchet MS"/>
              </a:rPr>
              <a:t>Money</a:t>
            </a:r>
            <a:endParaRPr dirty="0">
              <a:latin typeface="Trebuchet MS"/>
              <a:cs typeface="Trebuchet MS"/>
            </a:endParaRPr>
          </a:p>
          <a:p>
            <a:pPr marL="756285" lvl="1" indent="-286385">
              <a:lnSpc>
                <a:spcPct val="100000"/>
              </a:lnSpc>
              <a:spcBef>
                <a:spcPts val="1005"/>
              </a:spcBef>
              <a:buClr>
                <a:srgbClr val="E38312"/>
              </a:buClr>
              <a:buSzPct val="75000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spc="-10" dirty="0">
                <a:solidFill>
                  <a:srgbClr val="404040"/>
                </a:solidFill>
                <a:latin typeface="Trebuchet MS"/>
                <a:cs typeface="Trebuchet MS"/>
              </a:rPr>
              <a:t>Inflation</a:t>
            </a:r>
            <a:endParaRPr dirty="0">
              <a:latin typeface="Trebuchet MS"/>
              <a:cs typeface="Trebuchet MS"/>
            </a:endParaRPr>
          </a:p>
          <a:p>
            <a:pPr marL="756285" lvl="1" indent="-286385">
              <a:lnSpc>
                <a:spcPct val="100000"/>
              </a:lnSpc>
              <a:spcBef>
                <a:spcPts val="994"/>
              </a:spcBef>
              <a:buClr>
                <a:srgbClr val="E38312"/>
              </a:buClr>
              <a:buSzPct val="75000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Interest Rate</a:t>
            </a:r>
            <a:r>
              <a:rPr spc="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pc="-15" dirty="0">
                <a:solidFill>
                  <a:srgbClr val="404040"/>
                </a:solidFill>
                <a:latin typeface="Trebuchet MS"/>
                <a:cs typeface="Trebuchet MS"/>
              </a:rPr>
              <a:t>Return</a:t>
            </a:r>
            <a:endParaRPr dirty="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Clr>
                <a:srgbClr val="E38312"/>
              </a:buClr>
              <a:buSzPct val="150000"/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spc="-15" dirty="0">
                <a:solidFill>
                  <a:srgbClr val="404040"/>
                </a:solidFill>
                <a:latin typeface="Trebuchet MS"/>
                <a:cs typeface="Trebuchet MS"/>
              </a:rPr>
              <a:t>Retirement </a:t>
            </a: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Planning </a:t>
            </a:r>
            <a:r>
              <a:rPr dirty="0">
                <a:solidFill>
                  <a:srgbClr val="404040"/>
                </a:solidFill>
                <a:latin typeface="Trebuchet MS"/>
                <a:cs typeface="Trebuchet MS"/>
              </a:rPr>
              <a:t>– </a:t>
            </a: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Start</a:t>
            </a:r>
            <a:r>
              <a:rPr spc="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Now!!!</a:t>
            </a:r>
            <a:endParaRPr dirty="0">
              <a:latin typeface="Trebuchet MS"/>
              <a:cs typeface="Trebuchet MS"/>
            </a:endParaRPr>
          </a:p>
          <a:p>
            <a:pPr marL="756285" lvl="1" indent="-286385">
              <a:lnSpc>
                <a:spcPct val="100000"/>
              </a:lnSpc>
              <a:spcBef>
                <a:spcPts val="1005"/>
              </a:spcBef>
              <a:buClr>
                <a:srgbClr val="E38312"/>
              </a:buClr>
              <a:buSzPct val="75000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spc="-15" dirty="0">
                <a:solidFill>
                  <a:srgbClr val="404040"/>
                </a:solidFill>
                <a:latin typeface="Trebuchet MS"/>
                <a:cs typeface="Trebuchet MS"/>
              </a:rPr>
              <a:t>Retirement</a:t>
            </a:r>
            <a:r>
              <a:rPr spc="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pc="-20" dirty="0">
                <a:solidFill>
                  <a:srgbClr val="404040"/>
                </a:solidFill>
                <a:latin typeface="Trebuchet MS"/>
                <a:cs typeface="Trebuchet MS"/>
              </a:rPr>
              <a:t>Vehicles</a:t>
            </a:r>
            <a:endParaRPr dirty="0">
              <a:latin typeface="Trebuchet MS"/>
              <a:cs typeface="Trebuchet MS"/>
            </a:endParaRPr>
          </a:p>
          <a:p>
            <a:pPr marL="1212850" lvl="2" indent="-285750">
              <a:lnSpc>
                <a:spcPct val="100000"/>
              </a:lnSpc>
              <a:spcBef>
                <a:spcPts val="1005"/>
              </a:spcBef>
              <a:buClr>
                <a:srgbClr val="E38312"/>
              </a:buClr>
              <a:buSzPct val="117857"/>
              <a:buFont typeface="Arial" panose="020B0604020202020204" pitchFamily="34" charset="0"/>
              <a:buChar char="•"/>
              <a:tabLst>
                <a:tab pos="1155700" algn="l"/>
                <a:tab pos="1156335" algn="l"/>
              </a:tabLst>
            </a:pPr>
            <a:r>
              <a:rPr spc="-15" dirty="0">
                <a:solidFill>
                  <a:srgbClr val="404040"/>
                </a:solidFill>
                <a:latin typeface="Trebuchet MS"/>
                <a:cs typeface="Trebuchet MS"/>
              </a:rPr>
              <a:t>Roth</a:t>
            </a:r>
            <a:r>
              <a:rPr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404040"/>
                </a:solidFill>
                <a:latin typeface="Trebuchet MS"/>
                <a:cs typeface="Trebuchet MS"/>
              </a:rPr>
              <a:t>IRA</a:t>
            </a:r>
            <a:endParaRPr dirty="0">
              <a:latin typeface="Trebuchet MS"/>
              <a:cs typeface="Trebuchet MS"/>
            </a:endParaRPr>
          </a:p>
          <a:p>
            <a:pPr marL="1212850" lvl="2" indent="-285750">
              <a:lnSpc>
                <a:spcPct val="100000"/>
              </a:lnSpc>
              <a:spcBef>
                <a:spcPts val="1010"/>
              </a:spcBef>
              <a:buClr>
                <a:srgbClr val="E38312"/>
              </a:buClr>
              <a:buSzPct val="117857"/>
              <a:buFont typeface="Arial" panose="020B0604020202020204" pitchFamily="34" charset="0"/>
              <a:buChar char="•"/>
              <a:tabLst>
                <a:tab pos="1155700" algn="l"/>
                <a:tab pos="1156335" algn="l"/>
              </a:tabLst>
            </a:pPr>
            <a:r>
              <a:rPr spc="-20" dirty="0">
                <a:solidFill>
                  <a:srgbClr val="404040"/>
                </a:solidFill>
                <a:latin typeface="Trebuchet MS"/>
                <a:cs typeface="Trebuchet MS"/>
              </a:rPr>
              <a:t>Traditional</a:t>
            </a:r>
            <a:r>
              <a:rPr spc="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404040"/>
                </a:solidFill>
                <a:latin typeface="Trebuchet MS"/>
                <a:cs typeface="Trebuchet MS"/>
              </a:rPr>
              <a:t>IRA</a:t>
            </a:r>
            <a:endParaRPr dirty="0">
              <a:latin typeface="Trebuchet MS"/>
              <a:cs typeface="Trebuchet MS"/>
            </a:endParaRPr>
          </a:p>
          <a:p>
            <a:pPr marL="1212850" lvl="2" indent="-285750">
              <a:lnSpc>
                <a:spcPct val="100000"/>
              </a:lnSpc>
              <a:spcBef>
                <a:spcPts val="994"/>
              </a:spcBef>
              <a:buClr>
                <a:srgbClr val="E38312"/>
              </a:buClr>
              <a:buSzPct val="117857"/>
              <a:buFont typeface="Arial" panose="020B0604020202020204" pitchFamily="34" charset="0"/>
              <a:buChar char="•"/>
              <a:tabLst>
                <a:tab pos="1155700" algn="l"/>
                <a:tab pos="1156335" algn="l"/>
              </a:tabLst>
            </a:pP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401K</a:t>
            </a:r>
            <a:endParaRPr dirty="0">
              <a:latin typeface="Trebuchet MS"/>
              <a:cs typeface="Trebuchet MS"/>
            </a:endParaRPr>
          </a:p>
          <a:p>
            <a:pPr marL="756285" lvl="1" indent="-286385">
              <a:lnSpc>
                <a:spcPct val="100000"/>
              </a:lnSpc>
              <a:spcBef>
                <a:spcPts val="990"/>
              </a:spcBef>
              <a:buClr>
                <a:srgbClr val="E38312"/>
              </a:buClr>
              <a:buSzPct val="75000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spc="-10" dirty="0">
                <a:solidFill>
                  <a:srgbClr val="404040"/>
                </a:solidFill>
                <a:latin typeface="Trebuchet MS"/>
                <a:cs typeface="Trebuchet MS"/>
              </a:rPr>
              <a:t>Maximize </a:t>
            </a: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any contributions</a:t>
            </a:r>
            <a:r>
              <a:rPr spc="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404040"/>
                </a:solidFill>
                <a:latin typeface="Trebuchet MS"/>
                <a:cs typeface="Trebuchet MS"/>
              </a:rPr>
              <a:t>your</a:t>
            </a:r>
            <a:endParaRPr dirty="0">
              <a:latin typeface="Trebuchet MS"/>
              <a:cs typeface="Trebuchet MS"/>
            </a:endParaRPr>
          </a:p>
          <a:p>
            <a:pPr marL="104203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pc="-10" dirty="0">
                <a:solidFill>
                  <a:srgbClr val="404040"/>
                </a:solidFill>
                <a:latin typeface="Trebuchet MS"/>
                <a:cs typeface="Trebuchet MS"/>
              </a:rPr>
              <a:t>employer makes </a:t>
            </a: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pc="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retirement!</a:t>
            </a:r>
            <a:endParaRPr dirty="0">
              <a:latin typeface="Trebuchet MS"/>
              <a:cs typeface="Trebuchet MS"/>
            </a:endParaRPr>
          </a:p>
          <a:p>
            <a:pPr marL="756285" marR="3117850" lvl="1" indent="-286385">
              <a:lnSpc>
                <a:spcPct val="100000"/>
              </a:lnSpc>
              <a:spcBef>
                <a:spcPts val="1010"/>
              </a:spcBef>
              <a:buClr>
                <a:srgbClr val="E38312"/>
              </a:buClr>
              <a:buSzPct val="75000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15-25% of your </a:t>
            </a:r>
            <a:r>
              <a:rPr spc="-10" dirty="0">
                <a:solidFill>
                  <a:srgbClr val="404040"/>
                </a:solidFill>
                <a:latin typeface="Trebuchet MS"/>
                <a:cs typeface="Trebuchet MS"/>
              </a:rPr>
              <a:t>income </a:t>
            </a: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should </a:t>
            </a:r>
            <a:r>
              <a:rPr spc="-10" dirty="0">
                <a:solidFill>
                  <a:srgbClr val="404040"/>
                </a:solidFill>
                <a:latin typeface="Trebuchet MS"/>
                <a:cs typeface="Trebuchet MS"/>
              </a:rPr>
              <a:t>be  </a:t>
            </a: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directed to retirement and</a:t>
            </a:r>
            <a:r>
              <a:rPr spc="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savings.</a:t>
            </a:r>
            <a:endParaRPr dirty="0">
              <a:latin typeface="Times New Roman"/>
              <a:cs typeface="Times New Roman"/>
            </a:endParaRPr>
          </a:p>
          <a:p>
            <a:pPr marL="527050" marR="508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1047115" algn="l"/>
              </a:tabLst>
            </a:pPr>
            <a:r>
              <a:rPr b="1" spc="-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GOAL:	</a:t>
            </a:r>
            <a:r>
              <a:rPr b="1" spc="-30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EDUCATE </a:t>
            </a:r>
            <a:r>
              <a:rPr b="1" spc="-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YOURSELF ABOUT </a:t>
            </a:r>
            <a:r>
              <a:rPr b="1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HOW </a:t>
            </a:r>
            <a:r>
              <a:rPr b="1" spc="-5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TO </a:t>
            </a:r>
            <a:r>
              <a:rPr b="1" spc="-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MANAGE YOUR</a:t>
            </a:r>
            <a:r>
              <a:rPr b="1" spc="-220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 </a:t>
            </a:r>
            <a:r>
              <a:rPr b="1" spc="-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OWN</a:t>
            </a:r>
            <a:r>
              <a:rPr b="1" spc="-5" dirty="0">
                <a:latin typeface="Trebuchet MS"/>
                <a:cs typeface="Trebuchet MS"/>
              </a:rPr>
              <a:t> </a:t>
            </a:r>
            <a:r>
              <a:rPr b="1" spc="-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MONEY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5000" y="5996299"/>
            <a:ext cx="5334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rebuchet MS"/>
                <a:cs typeface="Trebuchet MS"/>
              </a:rPr>
              <a:t>Investing for Beginners</a:t>
            </a:r>
            <a:r>
              <a:rPr lang="en-US" sz="1800" b="1" spc="-5" dirty="0">
                <a:latin typeface="Trebuchet MS"/>
                <a:cs typeface="Trebuchet MS"/>
              </a:rPr>
              <a:t>,</a:t>
            </a:r>
            <a:r>
              <a:rPr sz="1800" b="1" spc="-5" dirty="0">
                <a:latin typeface="Trebuchet MS"/>
                <a:cs typeface="Trebuchet MS"/>
              </a:rPr>
              <a:t> Investing for</a:t>
            </a:r>
            <a:r>
              <a:rPr sz="1800" b="1" spc="-45" dirty="0">
                <a:latin typeface="Trebuchet MS"/>
                <a:cs typeface="Trebuchet MS"/>
              </a:rPr>
              <a:t> </a:t>
            </a:r>
            <a:r>
              <a:rPr sz="1800" b="1" spc="-5" dirty="0">
                <a:latin typeface="Trebuchet MS"/>
                <a:cs typeface="Trebuchet MS"/>
              </a:rPr>
              <a:t>Dummies</a:t>
            </a:r>
            <a:endParaRPr sz="1800" b="1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B24B-1B80-437A-9273-EFBE5FB4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6AFC1-EEAE-42D9-B9E4-7B779E7A8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anyone you do not know contacts you through email to ask you to send bank details, what should you do?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Give them the details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Ask them to contact through phone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Delete the email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953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D13DCE-0974-4E2B-99A7-CFF6B9B76DBB}"/>
              </a:ext>
            </a:extLst>
          </p:cNvPr>
          <p:cNvSpPr/>
          <p:nvPr/>
        </p:nvSpPr>
        <p:spPr>
          <a:xfrm>
            <a:off x="228600" y="1405060"/>
            <a:ext cx="8686800" cy="609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305561" y="64084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2004">
            <a:solidFill>
              <a:srgbClr val="6E7A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5561" y="-122937"/>
            <a:ext cx="51028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Building</a:t>
            </a:r>
            <a:r>
              <a:rPr spc="-70" dirty="0"/>
              <a:t> </a:t>
            </a:r>
            <a:r>
              <a:rPr spc="-30" dirty="0"/>
              <a:t>Wealth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339" y="736752"/>
            <a:ext cx="8685021" cy="2552622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812800" indent="-342900">
              <a:lnSpc>
                <a:spcPct val="100000"/>
              </a:lnSpc>
              <a:spcBef>
                <a:spcPts val="1105"/>
              </a:spcBef>
              <a:buClr>
                <a:srgbClr val="E38312"/>
              </a:buClr>
              <a:buSzPct val="75000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A high </a:t>
            </a:r>
            <a:r>
              <a:rPr sz="2000" spc="-10" dirty="0">
                <a:solidFill>
                  <a:srgbClr val="404040"/>
                </a:solidFill>
                <a:latin typeface="Trebuchet MS"/>
                <a:cs typeface="Trebuchet MS"/>
              </a:rPr>
              <a:t>income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2000" spc="-10" dirty="0">
                <a:solidFill>
                  <a:srgbClr val="404040"/>
                </a:solidFill>
                <a:latin typeface="Trebuchet MS"/>
                <a:cs typeface="Trebuchet MS"/>
              </a:rPr>
              <a:t>not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the same thing as</a:t>
            </a:r>
            <a:r>
              <a:rPr sz="2000" spc="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rebuchet MS"/>
                <a:cs typeface="Trebuchet MS"/>
              </a:rPr>
              <a:t>wealth</a:t>
            </a:r>
            <a:endParaRPr sz="2000" dirty="0">
              <a:latin typeface="Trebuchet MS"/>
              <a:cs typeface="Trebuchet MS"/>
            </a:endParaRPr>
          </a:p>
          <a:p>
            <a:pPr marL="812800" indent="-342900">
              <a:lnSpc>
                <a:spcPct val="100000"/>
              </a:lnSpc>
              <a:spcBef>
                <a:spcPts val="1010"/>
              </a:spcBef>
              <a:buClr>
                <a:srgbClr val="E38312"/>
              </a:buClr>
              <a:buSzPct val="75000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sz="2000" spc="-65" dirty="0">
                <a:solidFill>
                  <a:srgbClr val="404040"/>
                </a:solidFill>
                <a:latin typeface="Trebuchet MS"/>
                <a:cs typeface="Trebuchet MS"/>
              </a:rPr>
              <a:t>You </a:t>
            </a:r>
            <a:r>
              <a:rPr sz="2000" spc="-10" dirty="0">
                <a:solidFill>
                  <a:srgbClr val="404040"/>
                </a:solidFill>
                <a:latin typeface="Trebuchet MS"/>
                <a:cs typeface="Trebuchet MS"/>
              </a:rPr>
              <a:t>can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have </a:t>
            </a:r>
            <a:r>
              <a:rPr sz="2000" spc="-10" dirty="0">
                <a:solidFill>
                  <a:srgbClr val="404040"/>
                </a:solidFill>
                <a:latin typeface="Trebuchet MS"/>
                <a:cs typeface="Trebuchet MS"/>
              </a:rPr>
              <a:t>lots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of things or financial freedom…. NOT</a:t>
            </a:r>
            <a:r>
              <a:rPr sz="2000" spc="1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BOTH!</a:t>
            </a:r>
            <a:endParaRPr sz="2000" dirty="0">
              <a:latin typeface="Trebuchet MS"/>
              <a:cs typeface="Trebuchet MS"/>
            </a:endParaRPr>
          </a:p>
          <a:p>
            <a:pPr marL="812800" indent="-342900">
              <a:lnSpc>
                <a:spcPct val="100000"/>
              </a:lnSpc>
              <a:spcBef>
                <a:spcPts val="994"/>
              </a:spcBef>
              <a:buClr>
                <a:srgbClr val="E38312"/>
              </a:buClr>
              <a:buSzPct val="75000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Be careful </a:t>
            </a:r>
            <a:r>
              <a:rPr sz="2000" spc="-1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Trebuchet MS"/>
                <a:cs typeface="Trebuchet MS"/>
              </a:rPr>
              <a:t>company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that you keep – they might be too</a:t>
            </a:r>
            <a:r>
              <a:rPr sz="2000" spc="1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expensive</a:t>
            </a:r>
            <a:r>
              <a:rPr lang="en-US" sz="2000" spc="-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sz="2000" spc="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rebuchet MS"/>
                <a:cs typeface="Trebuchet MS"/>
              </a:rPr>
              <a:t>you.</a:t>
            </a:r>
            <a:endParaRPr sz="2000" dirty="0">
              <a:latin typeface="Trebuchet MS"/>
              <a:cs typeface="Trebuchet MS"/>
            </a:endParaRPr>
          </a:p>
          <a:p>
            <a:pPr marL="342900" indent="-342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sz="2000" b="1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818515" algn="l"/>
              </a:tabLst>
            </a:pPr>
            <a:r>
              <a:rPr sz="2000" b="1" spc="-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GOAL:</a:t>
            </a:r>
            <a:r>
              <a:rPr lang="en-US" sz="2000" b="1" spc="-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 </a:t>
            </a:r>
            <a:r>
              <a:rPr sz="2000" b="1" spc="-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FINANCIAL INDEPENDENCE ALLOWS YOU </a:t>
            </a:r>
            <a:r>
              <a:rPr sz="2000" b="1" spc="-5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TO </a:t>
            </a:r>
            <a:r>
              <a:rPr sz="2000" b="1" spc="-30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BREATHE</a:t>
            </a:r>
            <a:r>
              <a:rPr sz="2000" b="1" spc="-220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 </a:t>
            </a:r>
            <a:r>
              <a:rPr sz="2000" b="1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EASIER</a:t>
            </a:r>
            <a:r>
              <a:rPr lang="en-US" sz="2000" b="1" dirty="0">
                <a:latin typeface="Trebuchet MS"/>
                <a:cs typeface="Trebuchet MS"/>
              </a:rPr>
              <a:t> 		   </a:t>
            </a:r>
            <a:r>
              <a:rPr sz="2000" b="1" spc="-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AND </a:t>
            </a:r>
            <a:r>
              <a:rPr sz="2000" b="1" spc="-2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WEATHER </a:t>
            </a:r>
            <a:r>
              <a:rPr sz="2000" b="1" spc="-5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ANY</a:t>
            </a:r>
            <a:r>
              <a:rPr sz="2000" b="1" spc="-150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 </a:t>
            </a:r>
            <a:r>
              <a:rPr sz="2000" b="1" spc="-20" dirty="0">
                <a:uFill>
                  <a:solidFill>
                    <a:srgbClr val="00AF50"/>
                  </a:solidFill>
                </a:uFill>
                <a:latin typeface="Trebuchet MS"/>
                <a:cs typeface="Trebuchet MS"/>
              </a:rPr>
              <a:t>STORM!</a:t>
            </a:r>
            <a:endParaRPr sz="2000" b="1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95600" y="4114388"/>
            <a:ext cx="1524000" cy="2169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5400" y="3810000"/>
            <a:ext cx="1524000" cy="2473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C718AF3-233D-4428-B828-B8896ED17EB7}"/>
              </a:ext>
            </a:extLst>
          </p:cNvPr>
          <p:cNvSpPr/>
          <p:nvPr/>
        </p:nvSpPr>
        <p:spPr>
          <a:xfrm>
            <a:off x="228600" y="1405060"/>
            <a:ext cx="8686800" cy="609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305561" y="64084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2004">
            <a:solidFill>
              <a:srgbClr val="6E7A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-113412"/>
            <a:ext cx="63220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Credit Cards and</a:t>
            </a:r>
            <a:r>
              <a:rPr spc="-65" dirty="0"/>
              <a:t> </a:t>
            </a:r>
            <a:r>
              <a:rPr spc="-5" dirty="0"/>
              <a:t>Debt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9740" y="1017778"/>
            <a:ext cx="3787775" cy="23160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E38312"/>
              </a:buClr>
              <a:buSzPct val="150000"/>
              <a:buFont typeface="Arial" panose="020B0604020202020204" pitchFamily="34" charset="0"/>
              <a:buChar char="•"/>
              <a:tabLst>
                <a:tab pos="354965" algn="l"/>
                <a:tab pos="355600" algn="l"/>
                <a:tab pos="2947670" algn="l"/>
              </a:tabLst>
            </a:pP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pc="5" dirty="0">
                <a:solidFill>
                  <a:srgbClr val="404040"/>
                </a:solidFill>
                <a:latin typeface="Trebuchet MS"/>
                <a:cs typeface="Trebuchet MS"/>
              </a:rPr>
              <a:t>eb</a:t>
            </a:r>
            <a:r>
              <a:rPr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404040"/>
                </a:solidFill>
                <a:latin typeface="Trebuchet MS"/>
                <a:cs typeface="Trebuchet MS"/>
              </a:rPr>
              <a:t>Eli</a:t>
            </a:r>
            <a:r>
              <a:rPr spc="5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pc="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te</a:t>
            </a:r>
            <a:r>
              <a:rPr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hoic</a:t>
            </a:r>
            <a:r>
              <a:rPr spc="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dirty="0">
                <a:solidFill>
                  <a:srgbClr val="404040"/>
                </a:solidFill>
                <a:latin typeface="Trebuchet MS"/>
                <a:cs typeface="Trebuchet MS"/>
              </a:rPr>
              <a:t>.	</a:t>
            </a:r>
            <a:r>
              <a:rPr spc="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dirty="0">
                <a:solidFill>
                  <a:srgbClr val="404040"/>
                </a:solidFill>
                <a:latin typeface="Trebuchet MS"/>
                <a:cs typeface="Trebuchet MS"/>
              </a:rPr>
              <a:t>ERIO</a:t>
            </a:r>
            <a:r>
              <a:rPr spc="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dirty="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rgbClr val="E38312"/>
              </a:buClr>
              <a:buSzPct val="150000"/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Good </a:t>
            </a:r>
            <a:r>
              <a:rPr dirty="0">
                <a:solidFill>
                  <a:srgbClr val="404040"/>
                </a:solidFill>
                <a:latin typeface="Trebuchet MS"/>
                <a:cs typeface="Trebuchet MS"/>
              </a:rPr>
              <a:t>debt vs. bad</a:t>
            </a:r>
            <a:r>
              <a:rPr spc="-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404040"/>
                </a:solidFill>
                <a:latin typeface="Trebuchet MS"/>
                <a:cs typeface="Trebuchet MS"/>
              </a:rPr>
              <a:t>debt?</a:t>
            </a:r>
            <a:endParaRPr dirty="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Clr>
                <a:srgbClr val="E38312"/>
              </a:buClr>
              <a:buSzPct val="150000"/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404040"/>
                </a:solidFill>
                <a:latin typeface="Trebuchet MS"/>
                <a:cs typeface="Trebuchet MS"/>
              </a:rPr>
              <a:t>Credit Cards – A </a:t>
            </a: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dangerous</a:t>
            </a:r>
            <a:r>
              <a:rPr spc="-3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404040"/>
                </a:solidFill>
                <a:latin typeface="Trebuchet MS"/>
                <a:cs typeface="Trebuchet MS"/>
              </a:rPr>
              <a:t>game</a:t>
            </a:r>
            <a:endParaRPr dirty="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005"/>
              </a:spcBef>
              <a:buClr>
                <a:srgbClr val="E38312"/>
              </a:buClr>
              <a:buSzPct val="150000"/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404040"/>
                </a:solidFill>
                <a:latin typeface="Trebuchet MS"/>
                <a:cs typeface="Trebuchet MS"/>
              </a:rPr>
              <a:t>Credit</a:t>
            </a:r>
            <a:r>
              <a:rPr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Score</a:t>
            </a:r>
            <a:endParaRPr dirty="0">
              <a:latin typeface="Trebuchet MS"/>
              <a:cs typeface="Trebuchet MS"/>
            </a:endParaRPr>
          </a:p>
          <a:p>
            <a:pPr marL="756285" lvl="1" indent="-286385">
              <a:lnSpc>
                <a:spcPct val="100000"/>
              </a:lnSpc>
              <a:spcBef>
                <a:spcPts val="1005"/>
              </a:spcBef>
              <a:buClr>
                <a:srgbClr val="E38312"/>
              </a:buClr>
              <a:buSzPct val="75000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spc="-10" dirty="0">
                <a:solidFill>
                  <a:srgbClr val="404040"/>
                </a:solidFill>
                <a:latin typeface="Trebuchet MS"/>
                <a:cs typeface="Trebuchet MS"/>
              </a:rPr>
              <a:t>What </a:t>
            </a: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pc="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it?</a:t>
            </a:r>
            <a:endParaRPr dirty="0">
              <a:latin typeface="Trebuchet MS"/>
              <a:cs typeface="Trebuchet MS"/>
            </a:endParaRPr>
          </a:p>
          <a:p>
            <a:pPr marL="756285" lvl="1" indent="-286385">
              <a:lnSpc>
                <a:spcPct val="100000"/>
              </a:lnSpc>
              <a:spcBef>
                <a:spcPts val="1000"/>
              </a:spcBef>
              <a:buClr>
                <a:srgbClr val="E38312"/>
              </a:buClr>
              <a:buSzPct val="75000"/>
              <a:buFont typeface="Arial" panose="020B0604020202020204" pitchFamily="34" charset="0"/>
              <a:buChar char="•"/>
              <a:tabLst>
                <a:tab pos="756285" algn="l"/>
                <a:tab pos="756920" algn="l"/>
              </a:tabLst>
            </a:pPr>
            <a:r>
              <a:rPr spc="-10" dirty="0">
                <a:solidFill>
                  <a:srgbClr val="404040"/>
                </a:solidFill>
                <a:latin typeface="Trebuchet MS"/>
                <a:cs typeface="Trebuchet MS"/>
              </a:rPr>
              <a:t>Why </a:t>
            </a:r>
            <a:r>
              <a:rPr spc="-5" dirty="0">
                <a:solidFill>
                  <a:srgbClr val="404040"/>
                </a:solidFill>
                <a:latin typeface="Trebuchet MS"/>
                <a:cs typeface="Trebuchet MS"/>
              </a:rPr>
              <a:t>is it</a:t>
            </a:r>
            <a:r>
              <a:rPr spc="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404040"/>
                </a:solidFill>
                <a:latin typeface="Trebuchet MS"/>
                <a:cs typeface="Trebuchet MS"/>
              </a:rPr>
              <a:t>important?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0240" y="3693205"/>
            <a:ext cx="5865876" cy="2485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68091" y="2781638"/>
            <a:ext cx="2547309" cy="1463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00" y="4641266"/>
            <a:ext cx="2286000" cy="1143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B24B-1B80-437A-9273-EFBE5FB4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6AFC1-EEAE-42D9-B9E4-7B779E7A8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340" y="2042861"/>
            <a:ext cx="7767319" cy="3046988"/>
          </a:xfrm>
        </p:spPr>
        <p:txBody>
          <a:bodyPr>
            <a:normAutofit/>
          </a:bodyPr>
          <a:lstStyle/>
          <a:p>
            <a:r>
              <a:rPr lang="en-US" dirty="0"/>
              <a:t>Which of the following best represents a need, not a want?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Cable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Rent/Mortgage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The latest fashion trends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Car Payment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Unlimited text message plans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95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946404" y="758951"/>
            <a:ext cx="7063740" cy="4588071"/>
          </a:xfrm>
        </p:spPr>
        <p:txBody>
          <a:bodyPr anchor="t">
            <a:normAutofit fontScale="90000"/>
          </a:bodyPr>
          <a:lstStyle/>
          <a:p>
            <a:r>
              <a:rPr lang="en-US" altLang="en-US" sz="7300" dirty="0"/>
              <a:t>ENGR 1111</a:t>
            </a:r>
            <a:br>
              <a:rPr lang="en-US" altLang="en-US" dirty="0"/>
            </a:br>
            <a:r>
              <a:rPr lang="en-US" altLang="en-US" sz="4000" dirty="0"/>
              <a:t>Intro to Engineering: </a:t>
            </a:r>
            <a:br>
              <a:rPr lang="en-US" altLang="en-US" sz="4000" dirty="0"/>
            </a:br>
            <a:r>
              <a:rPr lang="en-US" altLang="en-US" sz="4000" dirty="0"/>
              <a:t>Civil Engineering</a:t>
            </a:r>
            <a:br>
              <a:rPr lang="en-US" altLang="en-US" sz="4000" dirty="0"/>
            </a:br>
            <a:r>
              <a:rPr lang="en-US" altLang="en-US" sz="3100" dirty="0"/>
              <a:t>Fall 2022</a:t>
            </a:r>
            <a:br>
              <a:rPr lang="en-US" altLang="en-US" sz="4000" dirty="0"/>
            </a:br>
            <a:br>
              <a:rPr lang="en-US" altLang="en-US" sz="4000" dirty="0"/>
            </a:br>
            <a:br>
              <a:rPr lang="en-US" altLang="en-US" sz="4000" dirty="0"/>
            </a:br>
            <a:br>
              <a:rPr lang="en-US" altLang="en-US" sz="4000" dirty="0"/>
            </a:br>
            <a:r>
              <a:rPr lang="en-US" altLang="en-US" sz="4000" dirty="0"/>
              <a:t>Part 4:  Money</a:t>
            </a:r>
            <a:br>
              <a:rPr lang="en-US" altLang="en-US" dirty="0"/>
            </a:br>
            <a:endParaRPr lang="en-US" alt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A6A7F8-A1C5-560A-C68A-7825B6907582}"/>
              </a:ext>
            </a:extLst>
          </p:cNvPr>
          <p:cNvCxnSpPr/>
          <p:nvPr/>
        </p:nvCxnSpPr>
        <p:spPr>
          <a:xfrm>
            <a:off x="228600" y="190500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DBA92B2-152C-8FAD-6217-A7A07FBA9BA4}"/>
              </a:ext>
            </a:extLst>
          </p:cNvPr>
          <p:cNvSpPr/>
          <p:nvPr/>
        </p:nvSpPr>
        <p:spPr>
          <a:xfrm>
            <a:off x="152400" y="5410200"/>
            <a:ext cx="8839200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4651EE-A445-BB6A-2338-10F617EF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64" y="5544819"/>
            <a:ext cx="5105400" cy="869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F0B00-3DAD-B950-0CB5-EC54878B2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764" y="5457442"/>
            <a:ext cx="3036452" cy="9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4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839889"/>
            <a:ext cx="7797662" cy="907165"/>
          </a:xfrm>
        </p:spPr>
        <p:txBody>
          <a:bodyPr/>
          <a:lstStyle/>
          <a:p>
            <a:r>
              <a:rPr lang="en-US" dirty="0"/>
              <a:t>GRIT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747054"/>
            <a:ext cx="5909600" cy="3739346"/>
          </a:xfrm>
        </p:spPr>
        <p:txBody>
          <a:bodyPr>
            <a:noAutofit/>
          </a:bodyPr>
          <a:lstStyle/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b="1" cap="none" dirty="0">
                <a:latin typeface="Century Schoolbook" panose="02040604050505020304" pitchFamily="18" charset="0"/>
              </a:rPr>
              <a:t>Growth</a:t>
            </a:r>
            <a:r>
              <a:rPr lang="en-US" sz="2000" cap="none" dirty="0">
                <a:latin typeface="Century Schoolbook" panose="02040604050505020304" pitchFamily="18" charset="0"/>
              </a:rPr>
              <a:t>- Tendency to see fresh angles on situations and view success as a matter of effort, more than talent or smarts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b="1" cap="none" dirty="0">
                <a:latin typeface="Century Schoolbook" panose="02040604050505020304" pitchFamily="18" charset="0"/>
              </a:rPr>
              <a:t>Resilience</a:t>
            </a:r>
            <a:r>
              <a:rPr lang="en-US" sz="2000" cap="none" dirty="0">
                <a:latin typeface="Century Schoolbook" panose="02040604050505020304" pitchFamily="18" charset="0"/>
              </a:rPr>
              <a:t>- Bouncing back when you fall, and having a support network so you don’t fall as far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b="1" cap="none" dirty="0">
                <a:latin typeface="Century Schoolbook" panose="02040604050505020304" pitchFamily="18" charset="0"/>
              </a:rPr>
              <a:t>Instinct</a:t>
            </a:r>
            <a:r>
              <a:rPr lang="en-US" sz="2000" cap="none" dirty="0">
                <a:latin typeface="Century Schoolbook" panose="02040604050505020304" pitchFamily="18" charset="0"/>
              </a:rPr>
              <a:t>- Gut-level capacity to pursue the right goals in the most efficient and effective ways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b="1" cap="none" dirty="0">
                <a:latin typeface="Century Schoolbook" panose="02040604050505020304" pitchFamily="18" charset="0"/>
              </a:rPr>
              <a:t>Tenacity</a:t>
            </a:r>
            <a:r>
              <a:rPr lang="en-US" sz="2000" cap="none" dirty="0">
                <a:latin typeface="Century Schoolbook" panose="02040604050505020304" pitchFamily="18" charset="0"/>
              </a:rPr>
              <a:t>- Sheer persistence, relentlessly work at whatever you choose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57AB5-4371-07C3-F3A0-1986BBD48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7CB20-59D0-50A2-317F-B7324B42A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sp>
        <p:nvSpPr>
          <p:cNvPr id="8" name="Rectangle 46">
            <a:extLst>
              <a:ext uri="{FF2B5EF4-FFF2-40B4-BE49-F238E27FC236}">
                <a16:creationId xmlns:a16="http://schemas.microsoft.com/office/drawing/2014/main" id="{DF6A069E-189D-00B4-1955-B2DF50A0D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228600"/>
            <a:ext cx="825976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3:  GRIT &amp; Time Management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1FC779-F3D7-C3A8-FEB4-827BBD6DBBB1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80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6168"/>
            <a:ext cx="6545243" cy="342534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9D4BC8-D227-A789-0CE5-FD69762B4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77B37B-55BF-8E0C-6F84-8715813BC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sp>
        <p:nvSpPr>
          <p:cNvPr id="6" name="Rectangle 46">
            <a:extLst>
              <a:ext uri="{FF2B5EF4-FFF2-40B4-BE49-F238E27FC236}">
                <a16:creationId xmlns:a16="http://schemas.microsoft.com/office/drawing/2014/main" id="{B6D91A51-40E8-2DF5-DAEC-09528CC73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" y="199417"/>
            <a:ext cx="825976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3:  GRIT &amp; Time Management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EEB9AB-F7F5-1E95-DFF8-26A4D418CFD6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17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8251"/>
            <a:ext cx="4946006" cy="3418149"/>
          </a:xfrm>
        </p:spPr>
        <p:txBody>
          <a:bodyPr/>
          <a:lstStyle/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cap="none" dirty="0">
                <a:latin typeface="+mj-lt"/>
              </a:rPr>
              <a:t>Develop a Gritty Mindset</a:t>
            </a:r>
          </a:p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cap="none" dirty="0">
                <a:latin typeface="+mj-lt"/>
              </a:rPr>
              <a:t>Time Management Strategy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1800" b="1" cap="none" dirty="0">
                <a:latin typeface="+mj-lt"/>
              </a:rPr>
              <a:t>Resources</a:t>
            </a:r>
            <a:r>
              <a:rPr lang="en-US" sz="1800" cap="none" dirty="0">
                <a:latin typeface="+mj-lt"/>
              </a:rPr>
              <a:t> – make sure you have the tools you need to complete the work/assignment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1800" b="1" cap="none" dirty="0">
                <a:latin typeface="+mj-lt"/>
              </a:rPr>
              <a:t>Routine</a:t>
            </a:r>
            <a:r>
              <a:rPr lang="en-US" sz="1800" cap="none" dirty="0">
                <a:latin typeface="+mj-lt"/>
              </a:rPr>
              <a:t>- set schedule, how you complete the work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1800" b="1" cap="none" dirty="0">
                <a:latin typeface="+mj-lt"/>
              </a:rPr>
              <a:t>Resilience</a:t>
            </a:r>
            <a:r>
              <a:rPr lang="en-US" sz="1800" cap="none" dirty="0">
                <a:latin typeface="+mj-lt"/>
              </a:rPr>
              <a:t>- respond effectively when things go wrong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340" y="2235574"/>
            <a:ext cx="2660121" cy="2047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AA0543-0E85-46AB-60BA-1E3639B9C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EB6A9-3E4D-45EB-92CA-7AF00022A5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F68863-9259-A2AE-12F3-721EDE34B7A8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6">
            <a:extLst>
              <a:ext uri="{FF2B5EF4-FFF2-40B4-BE49-F238E27FC236}">
                <a16:creationId xmlns:a16="http://schemas.microsoft.com/office/drawing/2014/main" id="{C2B5C4E5-62A7-8AB5-A77D-F54B49166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" y="199417"/>
            <a:ext cx="825976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3:  GRIT &amp; Time Management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“Assignment Amnesia”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07485"/>
            <a:ext cx="5581649" cy="2880704"/>
          </a:xfrm>
        </p:spPr>
        <p:txBody>
          <a:bodyPr/>
          <a:lstStyle/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cap="none" dirty="0">
                <a:latin typeface="+mj-lt"/>
              </a:rPr>
              <a:t>Use a Calendar 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1800" cap="none" dirty="0">
                <a:latin typeface="+mj-lt"/>
              </a:rPr>
              <a:t>Paper Planner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1800" cap="none" dirty="0">
                <a:latin typeface="+mj-lt"/>
              </a:rPr>
              <a:t>Web-based</a:t>
            </a:r>
          </a:p>
          <a:p>
            <a:pPr lvl="1"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1800" cap="none" dirty="0">
                <a:latin typeface="+mj-lt"/>
              </a:rPr>
              <a:t>Phone </a:t>
            </a:r>
          </a:p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cap="none" dirty="0">
                <a:latin typeface="+mj-lt"/>
              </a:rPr>
              <a:t>Daily (task based)</a:t>
            </a:r>
          </a:p>
          <a:p>
            <a:pPr>
              <a:buClr>
                <a:srgbClr val="F6781A"/>
              </a:buClr>
              <a:buFont typeface="Wingdings" panose="05000000000000000000" pitchFamily="2" charset="2"/>
              <a:buChar char="§"/>
            </a:pPr>
            <a:r>
              <a:rPr lang="en-US" sz="2000" cap="none" dirty="0">
                <a:latin typeface="+mj-lt"/>
              </a:rPr>
              <a:t>Weekly/Monthly (assignments/tests/appointments)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1"/>
          <a:stretch/>
        </p:blipFill>
        <p:spPr>
          <a:xfrm>
            <a:off x="6375998" y="3791173"/>
            <a:ext cx="1839886" cy="113654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98" y="1923851"/>
            <a:ext cx="1839886" cy="137813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6E5A62-875F-80C2-00F8-D5DC5CC42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7758C8-6DAC-A490-042D-0E9C2F743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97BF36-135E-8D4D-C2A5-2CACDC868717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6">
            <a:extLst>
              <a:ext uri="{FF2B5EF4-FFF2-40B4-BE49-F238E27FC236}">
                <a16:creationId xmlns:a16="http://schemas.microsoft.com/office/drawing/2014/main" id="{7A40A6C8-0707-5450-4B55-663E7ED8F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" y="199417"/>
            <a:ext cx="825976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3:  GRIT &amp; Time Management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6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Procrastination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990122"/>
            <a:ext cx="4705143" cy="2898067"/>
          </a:xfrm>
        </p:spPr>
        <p:txBody>
          <a:bodyPr/>
          <a:lstStyle/>
          <a:p>
            <a:r>
              <a:rPr lang="en-US" cap="none" dirty="0">
                <a:latin typeface="+mj-lt"/>
              </a:rPr>
              <a:t>Avoiding/Delaying Starting a Task</a:t>
            </a:r>
          </a:p>
          <a:p>
            <a:pPr lvl="1"/>
            <a:r>
              <a:rPr lang="en-US" cap="none" dirty="0">
                <a:latin typeface="+mj-lt"/>
              </a:rPr>
              <a:t>Procrastination occurs when we are confused, intimidated, or overwhelmed by an assignment</a:t>
            </a:r>
          </a:p>
          <a:p>
            <a:pPr lvl="1"/>
            <a:r>
              <a:rPr lang="en-US" cap="none" dirty="0">
                <a:latin typeface="+mj-lt"/>
              </a:rPr>
              <a:t>Build milestones to combat procrastination</a:t>
            </a:r>
          </a:p>
          <a:p>
            <a:r>
              <a:rPr lang="en-US" cap="none" dirty="0">
                <a:latin typeface="+mj-lt"/>
              </a:rPr>
              <a:t>Procrastination can generate undue </a:t>
            </a:r>
            <a:r>
              <a:rPr lang="en-US" dirty="0">
                <a:latin typeface="+mj-lt"/>
              </a:rPr>
              <a:t>e</a:t>
            </a:r>
            <a:r>
              <a:rPr lang="en-US" cap="none" dirty="0">
                <a:latin typeface="+mj-lt"/>
              </a:rPr>
              <a:t>motional, physical, and social </a:t>
            </a:r>
            <a:r>
              <a:rPr lang="en-US" dirty="0">
                <a:latin typeface="+mj-lt"/>
              </a:rPr>
              <a:t>s</a:t>
            </a:r>
            <a:r>
              <a:rPr lang="en-US" cap="none" dirty="0">
                <a:latin typeface="+mj-lt"/>
              </a:rPr>
              <a:t>tress</a:t>
            </a:r>
          </a:p>
          <a:p>
            <a:endParaRPr lang="en-US" cap="none" dirty="0">
              <a:latin typeface="Tw Cen MT Condensed Extra Bold" panose="020B0803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56CC5-7584-9A4C-AE51-CDBF969C5B72}"/>
              </a:ext>
            </a:extLst>
          </p:cNvPr>
          <p:cNvCxnSpPr/>
          <p:nvPr/>
        </p:nvCxnSpPr>
        <p:spPr>
          <a:xfrm>
            <a:off x="8610600" y="181583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D1BE3A5-07D0-DBA3-C08D-74CD1668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3800C1-23E0-AFC5-9D6E-BE8F43B08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003" y="1248547"/>
            <a:ext cx="2695457" cy="1793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6321">
            <a:off x="5647619" y="3431971"/>
            <a:ext cx="2916608" cy="16392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Rectangle 46">
            <a:extLst>
              <a:ext uri="{FF2B5EF4-FFF2-40B4-BE49-F238E27FC236}">
                <a16:creationId xmlns:a16="http://schemas.microsoft.com/office/drawing/2014/main" id="{5DA13047-8E0E-0618-21F7-AEF7A4C3D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" y="199417"/>
            <a:ext cx="825976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3:  GRIT &amp; Time Management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85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D64B7-907E-4C3B-93D6-27DA20922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Question: Procrastination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80C6B-3EAA-4259-A81C-0CAEB5B9BA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4351" y="2404798"/>
            <a:ext cx="7796030" cy="1261811"/>
          </a:xfrm>
        </p:spPr>
        <p:txBody>
          <a:bodyPr/>
          <a:lstStyle/>
          <a:p>
            <a:r>
              <a:rPr lang="en-US" dirty="0"/>
              <a:t>On the scale of 1 (very little) to 10 (very high) your typical level of procrastination when it comes to schoolwork.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6A0CB-E3E9-4C44-B3DF-AF2E104D5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20" y="3666608"/>
            <a:ext cx="6972300" cy="1221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EDD87-B677-CC71-9961-E11B2B87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103783"/>
            <a:ext cx="4114800" cy="700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426C2D-0340-2A8E-84E4-D052849B8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5944679"/>
            <a:ext cx="2590799" cy="83481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90AD2-1C62-4EF2-7688-06F70D770628}"/>
              </a:ext>
            </a:extLst>
          </p:cNvPr>
          <p:cNvCxnSpPr/>
          <p:nvPr/>
        </p:nvCxnSpPr>
        <p:spPr>
          <a:xfrm>
            <a:off x="8610600" y="228600"/>
            <a:ext cx="0" cy="6477000"/>
          </a:xfrm>
          <a:prstGeom prst="line">
            <a:avLst/>
          </a:prstGeom>
          <a:ln w="38100">
            <a:solidFill>
              <a:srgbClr val="F67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6">
            <a:extLst>
              <a:ext uri="{FF2B5EF4-FFF2-40B4-BE49-F238E27FC236}">
                <a16:creationId xmlns:a16="http://schemas.microsoft.com/office/drawing/2014/main" id="{D5599AD7-F746-EAAC-85F8-7BB68E99A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" y="199417"/>
            <a:ext cx="825976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+mj-lt"/>
              </a:rPr>
              <a:t>Part 3:  GRIT &amp; Time Management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500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1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14528</TotalTime>
  <Words>1613</Words>
  <Application>Microsoft Office PowerPoint</Application>
  <PresentationFormat>On-screen Show (4:3)</PresentationFormat>
  <Paragraphs>263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Tw Cen MT Condensed Extra Bold</vt:lpstr>
      <vt:lpstr>Calibri</vt:lpstr>
      <vt:lpstr>Times New Roman</vt:lpstr>
      <vt:lpstr>Wingdings 2</vt:lpstr>
      <vt:lpstr>Trebuchet MS</vt:lpstr>
      <vt:lpstr>Helvetica</vt:lpstr>
      <vt:lpstr>Arial</vt:lpstr>
      <vt:lpstr>Wingdings</vt:lpstr>
      <vt:lpstr>Century Schoolbook</vt:lpstr>
      <vt:lpstr>View</vt:lpstr>
      <vt:lpstr>ENGR 1111 Intro to Engineering:  Civil Engineering Fall 2022    Part 3:  GRIT &amp; Time Management</vt:lpstr>
      <vt:lpstr>PowerPoint Presentation</vt:lpstr>
      <vt:lpstr>GRIT</vt:lpstr>
      <vt:lpstr>GRIT</vt:lpstr>
      <vt:lpstr>PowerPoint Presentation</vt:lpstr>
      <vt:lpstr>Time Management</vt:lpstr>
      <vt:lpstr>Avoid “Assignment Amnesia”</vt:lpstr>
      <vt:lpstr>Procrastination</vt:lpstr>
      <vt:lpstr>Question: Procrastination</vt:lpstr>
      <vt:lpstr>Manage Energy</vt:lpstr>
      <vt:lpstr>Manage Energy</vt:lpstr>
      <vt:lpstr>Studying Strategies</vt:lpstr>
      <vt:lpstr>Question: Study Habits</vt:lpstr>
      <vt:lpstr>Question: Studying for tests</vt:lpstr>
      <vt:lpstr>Studying Strategies</vt:lpstr>
      <vt:lpstr>Question: Study Location</vt:lpstr>
      <vt:lpstr>Active Studying</vt:lpstr>
      <vt:lpstr>Question: Active Studying</vt:lpstr>
      <vt:lpstr>Study Groups</vt:lpstr>
      <vt:lpstr>Test Taking Strategies</vt:lpstr>
      <vt:lpstr>Question: Take Home Tests</vt:lpstr>
      <vt:lpstr>PowerPoint Presentation</vt:lpstr>
      <vt:lpstr>ENGR 1111 Intro to Engineering:  Civil Engineering Fall 2022    Part 3:  Time Management </vt:lpstr>
      <vt:lpstr>ENGR 1111 Intro to Engineering:  Civil Engineering Fall 2022    Part 4:  Money </vt:lpstr>
      <vt:lpstr>Question</vt:lpstr>
      <vt:lpstr>Money &amp; College</vt:lpstr>
      <vt:lpstr>Question</vt:lpstr>
      <vt:lpstr>Question</vt:lpstr>
      <vt:lpstr>Money AFTER College</vt:lpstr>
      <vt:lpstr>Money AFTER College</vt:lpstr>
      <vt:lpstr>Investing &amp; Saving</vt:lpstr>
      <vt:lpstr>Question</vt:lpstr>
      <vt:lpstr>Building Wealth</vt:lpstr>
      <vt:lpstr>Credit Cards and Debt</vt:lpstr>
      <vt:lpstr>Question</vt:lpstr>
      <vt:lpstr>ENGR 1111 Intro to Engineering:  Civil Engineering Fall 2022    Part 4:  Money </vt:lpstr>
    </vt:vector>
  </TitlesOfParts>
  <Company>Jordan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Carisa Ramming</dc:creator>
  <cp:lastModifiedBy>Ramming, Carisa</cp:lastModifiedBy>
  <cp:revision>348</cp:revision>
  <cp:lastPrinted>2016-08-12T22:58:33Z</cp:lastPrinted>
  <dcterms:created xsi:type="dcterms:W3CDTF">2001-10-02T14:16:50Z</dcterms:created>
  <dcterms:modified xsi:type="dcterms:W3CDTF">2022-09-06T18:39:56Z</dcterms:modified>
</cp:coreProperties>
</file>